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1" r:id="rId2"/>
    <p:sldId id="312" r:id="rId3"/>
    <p:sldId id="309" r:id="rId4"/>
    <p:sldId id="308" r:id="rId5"/>
    <p:sldId id="328" r:id="rId6"/>
    <p:sldId id="323" r:id="rId7"/>
    <p:sldId id="320" r:id="rId8"/>
    <p:sldId id="314" r:id="rId9"/>
    <p:sldId id="316" r:id="rId10"/>
    <p:sldId id="311" r:id="rId11"/>
    <p:sldId id="317" r:id="rId12"/>
    <p:sldId id="326" r:id="rId13"/>
    <p:sldId id="310" r:id="rId14"/>
    <p:sldId id="327" r:id="rId15"/>
    <p:sldId id="302" r:id="rId16"/>
    <p:sldId id="319" r:id="rId17"/>
    <p:sldId id="303" r:id="rId18"/>
    <p:sldId id="300" r:id="rId19"/>
    <p:sldId id="304" r:id="rId20"/>
    <p:sldId id="322" r:id="rId21"/>
    <p:sldId id="29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87" d="100"/>
          <a:sy n="87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115584-A5A8-43B0-91C5-0BB41E38EB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508FE6-0DE7-4D92-ADBD-373A53DF10FD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ru-RU" sz="1600" b="1" i="0" dirty="0" smtClean="0"/>
            <a:t>Удовлетворение индивидуальных потребностей учащихся</a:t>
          </a:r>
        </a:p>
        <a:p>
          <a:pPr algn="ctr" rtl="0">
            <a:spcAft>
              <a:spcPts val="0"/>
            </a:spcAft>
          </a:pPr>
          <a:r>
            <a:rPr lang="ru-RU" sz="1600" b="1" i="0" dirty="0" smtClean="0"/>
            <a:t>в интеллектуальном развитии</a:t>
          </a:r>
          <a:endParaRPr lang="ru-RU" sz="1600" b="1" i="0" dirty="0"/>
        </a:p>
      </dgm:t>
    </dgm:pt>
    <dgm:pt modelId="{EFA7C619-A83A-471A-8118-2DDCC53CAFF0}" type="parTrans" cxnId="{2F6E4E8F-1DF2-4223-B3CA-D54ABA9A7E39}">
      <dgm:prSet/>
      <dgm:spPr/>
      <dgm:t>
        <a:bodyPr/>
        <a:lstStyle/>
        <a:p>
          <a:pPr algn="ctr"/>
          <a:endParaRPr lang="ru-RU" sz="1600" b="1" i="0"/>
        </a:p>
      </dgm:t>
    </dgm:pt>
    <dgm:pt modelId="{4925755D-2A84-461E-BC7B-E5AAD9E2429D}" type="sibTrans" cxnId="{2F6E4E8F-1DF2-4223-B3CA-D54ABA9A7E39}">
      <dgm:prSet/>
      <dgm:spPr/>
      <dgm:t>
        <a:bodyPr/>
        <a:lstStyle/>
        <a:p>
          <a:pPr algn="ctr"/>
          <a:endParaRPr lang="ru-RU" sz="1600" b="1" i="0"/>
        </a:p>
      </dgm:t>
    </dgm:pt>
    <dgm:pt modelId="{8ED11D18-0061-46E6-9235-D0E492795411}">
      <dgm:prSet custT="1"/>
      <dgm:spPr/>
      <dgm:t>
        <a:bodyPr/>
        <a:lstStyle/>
        <a:p>
          <a:pPr algn="ctr" rtl="0"/>
          <a:r>
            <a:rPr lang="ru-RU" sz="1600" b="1" i="0" dirty="0" smtClean="0"/>
            <a:t>Формирование и развитие творческих способностей</a:t>
          </a:r>
          <a:endParaRPr lang="ru-RU" sz="1600" b="1" i="0" dirty="0"/>
        </a:p>
      </dgm:t>
    </dgm:pt>
    <dgm:pt modelId="{344ABC18-40BD-4B2E-A66A-CCCDA1CAD194}" type="parTrans" cxnId="{E7CB2856-F1B2-40FA-B8B2-3A0566638877}">
      <dgm:prSet/>
      <dgm:spPr/>
      <dgm:t>
        <a:bodyPr/>
        <a:lstStyle/>
        <a:p>
          <a:pPr algn="ctr"/>
          <a:endParaRPr lang="ru-RU" sz="1600" b="1" i="0"/>
        </a:p>
      </dgm:t>
    </dgm:pt>
    <dgm:pt modelId="{E5E43D17-2250-4DDD-8EB8-C275F5F4312B}" type="sibTrans" cxnId="{E7CB2856-F1B2-40FA-B8B2-3A0566638877}">
      <dgm:prSet/>
      <dgm:spPr/>
      <dgm:t>
        <a:bodyPr/>
        <a:lstStyle/>
        <a:p>
          <a:pPr algn="ctr"/>
          <a:endParaRPr lang="ru-RU" sz="1600" b="1" i="0"/>
        </a:p>
      </dgm:t>
    </dgm:pt>
    <dgm:pt modelId="{B263B0D5-5A39-47A0-9097-5450636EFE65}">
      <dgm:prSet custT="1"/>
      <dgm:spPr/>
      <dgm:t>
        <a:bodyPr/>
        <a:lstStyle/>
        <a:p>
          <a:pPr algn="ctr" rtl="0"/>
          <a:r>
            <a:rPr lang="ru-RU" sz="1600" b="1" i="0" dirty="0" smtClean="0"/>
            <a:t>Выявление, развитие и поддержку талантливых детей</a:t>
          </a:r>
          <a:endParaRPr lang="ru-RU" sz="1600" b="1" i="0" dirty="0"/>
        </a:p>
      </dgm:t>
    </dgm:pt>
    <dgm:pt modelId="{5CD063FB-FBAC-4E51-AC77-2E73BA6023D9}" type="parTrans" cxnId="{982BEBD3-B2D3-4EE7-9C90-D81F65C21D1E}">
      <dgm:prSet/>
      <dgm:spPr/>
      <dgm:t>
        <a:bodyPr/>
        <a:lstStyle/>
        <a:p>
          <a:pPr algn="ctr"/>
          <a:endParaRPr lang="ru-RU" sz="1600" b="1" i="0"/>
        </a:p>
      </dgm:t>
    </dgm:pt>
    <dgm:pt modelId="{6DE56D7D-9C00-464D-B0AC-834102FB5259}" type="sibTrans" cxnId="{982BEBD3-B2D3-4EE7-9C90-D81F65C21D1E}">
      <dgm:prSet/>
      <dgm:spPr/>
      <dgm:t>
        <a:bodyPr/>
        <a:lstStyle/>
        <a:p>
          <a:pPr algn="ctr"/>
          <a:endParaRPr lang="ru-RU" sz="1600" b="1" i="0"/>
        </a:p>
      </dgm:t>
    </dgm:pt>
    <dgm:pt modelId="{BAFEC3EF-4D6D-43CE-BADD-B3D202E18E02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ru-RU" sz="1600" b="1" i="0" dirty="0" smtClean="0"/>
            <a:t>Создание и обеспечение необходимых условий для личностного</a:t>
          </a:r>
        </a:p>
        <a:p>
          <a:pPr algn="ctr" rtl="0">
            <a:spcAft>
              <a:spcPts val="0"/>
            </a:spcAft>
          </a:pPr>
          <a:r>
            <a:rPr lang="ru-RU" sz="1600" b="1" i="0" dirty="0" smtClean="0"/>
            <a:t>развития и творческого труда</a:t>
          </a:r>
          <a:endParaRPr lang="ru-RU" sz="1600" b="1" i="0" dirty="0"/>
        </a:p>
      </dgm:t>
    </dgm:pt>
    <dgm:pt modelId="{EC6D8AC2-C233-42E9-9095-9F7012B7266F}" type="parTrans" cxnId="{4856D05D-B61E-418E-8A29-66B1C6CE4CD1}">
      <dgm:prSet/>
      <dgm:spPr/>
      <dgm:t>
        <a:bodyPr/>
        <a:lstStyle/>
        <a:p>
          <a:pPr algn="ctr"/>
          <a:endParaRPr lang="ru-RU" sz="1600" b="1" i="0"/>
        </a:p>
      </dgm:t>
    </dgm:pt>
    <dgm:pt modelId="{A7795844-A511-47A2-8375-C939354FB667}" type="sibTrans" cxnId="{4856D05D-B61E-418E-8A29-66B1C6CE4CD1}">
      <dgm:prSet/>
      <dgm:spPr/>
      <dgm:t>
        <a:bodyPr/>
        <a:lstStyle/>
        <a:p>
          <a:pPr algn="ctr"/>
          <a:endParaRPr lang="ru-RU" sz="1600" b="1" i="0"/>
        </a:p>
      </dgm:t>
    </dgm:pt>
    <dgm:pt modelId="{FADA6BFB-8737-4A3C-9149-DB1C490BAD19}">
      <dgm:prSet custT="1"/>
      <dgm:spPr/>
      <dgm:t>
        <a:bodyPr/>
        <a:lstStyle/>
        <a:p>
          <a:pPr algn="ctr" rtl="0"/>
          <a:r>
            <a:rPr lang="ru-RU" sz="1600" b="1" i="0" dirty="0" smtClean="0"/>
            <a:t>Социализацию и адаптацию учащихся к жизни в обществе</a:t>
          </a:r>
          <a:endParaRPr lang="ru-RU" sz="1600" b="1" i="0" dirty="0"/>
        </a:p>
      </dgm:t>
    </dgm:pt>
    <dgm:pt modelId="{96ACA444-E695-4DD7-8B0C-7493EAAE5A9F}" type="parTrans" cxnId="{D882E1C6-EEB2-49DD-B8D6-722E746C470B}">
      <dgm:prSet/>
      <dgm:spPr/>
      <dgm:t>
        <a:bodyPr/>
        <a:lstStyle/>
        <a:p>
          <a:pPr algn="ctr"/>
          <a:endParaRPr lang="ru-RU" sz="1600" b="1" i="0"/>
        </a:p>
      </dgm:t>
    </dgm:pt>
    <dgm:pt modelId="{866AB6D0-49B7-44FD-A033-223CF3F74EB9}" type="sibTrans" cxnId="{D882E1C6-EEB2-49DD-B8D6-722E746C470B}">
      <dgm:prSet/>
      <dgm:spPr/>
      <dgm:t>
        <a:bodyPr/>
        <a:lstStyle/>
        <a:p>
          <a:pPr algn="ctr"/>
          <a:endParaRPr lang="ru-RU" sz="1600" b="1" i="0"/>
        </a:p>
      </dgm:t>
    </dgm:pt>
    <dgm:pt modelId="{6CCB4283-BAB3-4ED8-BCFC-23BFC8C20707}" type="pres">
      <dgm:prSet presAssocID="{8F115584-A5A8-43B0-91C5-0BB41E38EB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F86647-BAC9-461B-A015-A709822C0FF1}" type="pres">
      <dgm:prSet presAssocID="{75508FE6-0DE7-4D92-ADBD-373A53DF10F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B4458-69E0-4937-A93E-1CA9AF2E1EF7}" type="pres">
      <dgm:prSet presAssocID="{4925755D-2A84-461E-BC7B-E5AAD9E2429D}" presName="spacer" presStyleCnt="0"/>
      <dgm:spPr/>
      <dgm:t>
        <a:bodyPr/>
        <a:lstStyle/>
        <a:p>
          <a:endParaRPr lang="ru-RU"/>
        </a:p>
      </dgm:t>
    </dgm:pt>
    <dgm:pt modelId="{12294988-4C04-4E2A-94A8-B1F1D8A3ABCE}" type="pres">
      <dgm:prSet presAssocID="{8ED11D18-0061-46E6-9235-D0E49279541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C28E0-6E19-4578-BE88-F6F170750835}" type="pres">
      <dgm:prSet presAssocID="{E5E43D17-2250-4DDD-8EB8-C275F5F4312B}" presName="spacer" presStyleCnt="0"/>
      <dgm:spPr/>
      <dgm:t>
        <a:bodyPr/>
        <a:lstStyle/>
        <a:p>
          <a:endParaRPr lang="ru-RU"/>
        </a:p>
      </dgm:t>
    </dgm:pt>
    <dgm:pt modelId="{049C05C5-2BE4-4BD3-BE92-07BEC8C52E8A}" type="pres">
      <dgm:prSet presAssocID="{B263B0D5-5A39-47A0-9097-5450636EFE6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7F0E3-3189-43D7-B9F3-FB5959282C10}" type="pres">
      <dgm:prSet presAssocID="{6DE56D7D-9C00-464D-B0AC-834102FB5259}" presName="spacer" presStyleCnt="0"/>
      <dgm:spPr/>
      <dgm:t>
        <a:bodyPr/>
        <a:lstStyle/>
        <a:p>
          <a:endParaRPr lang="ru-RU"/>
        </a:p>
      </dgm:t>
    </dgm:pt>
    <dgm:pt modelId="{0ED3A7F1-2F7B-4724-BD0C-452F91423098}" type="pres">
      <dgm:prSet presAssocID="{BAFEC3EF-4D6D-43CE-BADD-B3D202E18E0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7DECE-CB1C-48A3-9859-8724A2275415}" type="pres">
      <dgm:prSet presAssocID="{A7795844-A511-47A2-8375-C939354FB667}" presName="spacer" presStyleCnt="0"/>
      <dgm:spPr/>
      <dgm:t>
        <a:bodyPr/>
        <a:lstStyle/>
        <a:p>
          <a:endParaRPr lang="ru-RU"/>
        </a:p>
      </dgm:t>
    </dgm:pt>
    <dgm:pt modelId="{0B96775A-45D6-4652-9292-B7E71C894CBD}" type="pres">
      <dgm:prSet presAssocID="{FADA6BFB-8737-4A3C-9149-DB1C490BAD1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82E1C6-EEB2-49DD-B8D6-722E746C470B}" srcId="{8F115584-A5A8-43B0-91C5-0BB41E38EB6A}" destId="{FADA6BFB-8737-4A3C-9149-DB1C490BAD19}" srcOrd="4" destOrd="0" parTransId="{96ACA444-E695-4DD7-8B0C-7493EAAE5A9F}" sibTransId="{866AB6D0-49B7-44FD-A033-223CF3F74EB9}"/>
    <dgm:cxn modelId="{E7CB2856-F1B2-40FA-B8B2-3A0566638877}" srcId="{8F115584-A5A8-43B0-91C5-0BB41E38EB6A}" destId="{8ED11D18-0061-46E6-9235-D0E492795411}" srcOrd="1" destOrd="0" parTransId="{344ABC18-40BD-4B2E-A66A-CCCDA1CAD194}" sibTransId="{E5E43D17-2250-4DDD-8EB8-C275F5F4312B}"/>
    <dgm:cxn modelId="{4856D05D-B61E-418E-8A29-66B1C6CE4CD1}" srcId="{8F115584-A5A8-43B0-91C5-0BB41E38EB6A}" destId="{BAFEC3EF-4D6D-43CE-BADD-B3D202E18E02}" srcOrd="3" destOrd="0" parTransId="{EC6D8AC2-C233-42E9-9095-9F7012B7266F}" sibTransId="{A7795844-A511-47A2-8375-C939354FB667}"/>
    <dgm:cxn modelId="{2F6E4E8F-1DF2-4223-B3CA-D54ABA9A7E39}" srcId="{8F115584-A5A8-43B0-91C5-0BB41E38EB6A}" destId="{75508FE6-0DE7-4D92-ADBD-373A53DF10FD}" srcOrd="0" destOrd="0" parTransId="{EFA7C619-A83A-471A-8118-2DDCC53CAFF0}" sibTransId="{4925755D-2A84-461E-BC7B-E5AAD9E2429D}"/>
    <dgm:cxn modelId="{916B5060-8FEF-409B-AEF3-EC3AA78AF2BA}" type="presOf" srcId="{B263B0D5-5A39-47A0-9097-5450636EFE65}" destId="{049C05C5-2BE4-4BD3-BE92-07BEC8C52E8A}" srcOrd="0" destOrd="0" presId="urn:microsoft.com/office/officeart/2005/8/layout/vList2"/>
    <dgm:cxn modelId="{7DC23D6E-2479-4143-BB94-1FDDC7980331}" type="presOf" srcId="{FADA6BFB-8737-4A3C-9149-DB1C490BAD19}" destId="{0B96775A-45D6-4652-9292-B7E71C894CBD}" srcOrd="0" destOrd="0" presId="urn:microsoft.com/office/officeart/2005/8/layout/vList2"/>
    <dgm:cxn modelId="{8070E23E-39CB-4C01-9BED-FAD4F2EB9E24}" type="presOf" srcId="{8F115584-A5A8-43B0-91C5-0BB41E38EB6A}" destId="{6CCB4283-BAB3-4ED8-BCFC-23BFC8C20707}" srcOrd="0" destOrd="0" presId="urn:microsoft.com/office/officeart/2005/8/layout/vList2"/>
    <dgm:cxn modelId="{C5094546-4600-4B7B-9954-7CE54B968089}" type="presOf" srcId="{BAFEC3EF-4D6D-43CE-BADD-B3D202E18E02}" destId="{0ED3A7F1-2F7B-4724-BD0C-452F91423098}" srcOrd="0" destOrd="0" presId="urn:microsoft.com/office/officeart/2005/8/layout/vList2"/>
    <dgm:cxn modelId="{00D1E2CA-D44A-4C5A-8A90-BB1E7EC9EBFD}" type="presOf" srcId="{8ED11D18-0061-46E6-9235-D0E492795411}" destId="{12294988-4C04-4E2A-94A8-B1F1D8A3ABCE}" srcOrd="0" destOrd="0" presId="urn:microsoft.com/office/officeart/2005/8/layout/vList2"/>
    <dgm:cxn modelId="{419F7A1C-32A6-43C6-8A8D-6D0B86EF48FF}" type="presOf" srcId="{75508FE6-0DE7-4D92-ADBD-373A53DF10FD}" destId="{D7F86647-BAC9-461B-A015-A709822C0FF1}" srcOrd="0" destOrd="0" presId="urn:microsoft.com/office/officeart/2005/8/layout/vList2"/>
    <dgm:cxn modelId="{982BEBD3-B2D3-4EE7-9C90-D81F65C21D1E}" srcId="{8F115584-A5A8-43B0-91C5-0BB41E38EB6A}" destId="{B263B0D5-5A39-47A0-9097-5450636EFE65}" srcOrd="2" destOrd="0" parTransId="{5CD063FB-FBAC-4E51-AC77-2E73BA6023D9}" sibTransId="{6DE56D7D-9C00-464D-B0AC-834102FB5259}"/>
    <dgm:cxn modelId="{6007CBF9-9CB0-4222-AA77-99A9E82D5A72}" type="presParOf" srcId="{6CCB4283-BAB3-4ED8-BCFC-23BFC8C20707}" destId="{D7F86647-BAC9-461B-A015-A709822C0FF1}" srcOrd="0" destOrd="0" presId="urn:microsoft.com/office/officeart/2005/8/layout/vList2"/>
    <dgm:cxn modelId="{9CE916EA-6444-4BBE-A3CE-49E2E89180BB}" type="presParOf" srcId="{6CCB4283-BAB3-4ED8-BCFC-23BFC8C20707}" destId="{CDCB4458-69E0-4937-A93E-1CA9AF2E1EF7}" srcOrd="1" destOrd="0" presId="urn:microsoft.com/office/officeart/2005/8/layout/vList2"/>
    <dgm:cxn modelId="{22D9CD5E-FBF1-4364-B369-52F5D2FC8D2A}" type="presParOf" srcId="{6CCB4283-BAB3-4ED8-BCFC-23BFC8C20707}" destId="{12294988-4C04-4E2A-94A8-B1F1D8A3ABCE}" srcOrd="2" destOrd="0" presId="urn:microsoft.com/office/officeart/2005/8/layout/vList2"/>
    <dgm:cxn modelId="{C941D2D1-C853-4FB9-A9BB-E497EEB9662F}" type="presParOf" srcId="{6CCB4283-BAB3-4ED8-BCFC-23BFC8C20707}" destId="{BE3C28E0-6E19-4578-BE88-F6F170750835}" srcOrd="3" destOrd="0" presId="urn:microsoft.com/office/officeart/2005/8/layout/vList2"/>
    <dgm:cxn modelId="{419AAA03-2F9D-4340-941A-920D3D003671}" type="presParOf" srcId="{6CCB4283-BAB3-4ED8-BCFC-23BFC8C20707}" destId="{049C05C5-2BE4-4BD3-BE92-07BEC8C52E8A}" srcOrd="4" destOrd="0" presId="urn:microsoft.com/office/officeart/2005/8/layout/vList2"/>
    <dgm:cxn modelId="{50CD8AAD-1C33-4915-A56B-5CE8DB882E09}" type="presParOf" srcId="{6CCB4283-BAB3-4ED8-BCFC-23BFC8C20707}" destId="{18E7F0E3-3189-43D7-B9F3-FB5959282C10}" srcOrd="5" destOrd="0" presId="urn:microsoft.com/office/officeart/2005/8/layout/vList2"/>
    <dgm:cxn modelId="{82430635-586F-4C1B-BAD8-3F87096E1C59}" type="presParOf" srcId="{6CCB4283-BAB3-4ED8-BCFC-23BFC8C20707}" destId="{0ED3A7F1-2F7B-4724-BD0C-452F91423098}" srcOrd="6" destOrd="0" presId="urn:microsoft.com/office/officeart/2005/8/layout/vList2"/>
    <dgm:cxn modelId="{C73A7316-034A-4A95-84A4-B8156166FF48}" type="presParOf" srcId="{6CCB4283-BAB3-4ED8-BCFC-23BFC8C20707}" destId="{4E67DECE-CB1C-48A3-9859-8724A2275415}" srcOrd="7" destOrd="0" presId="urn:microsoft.com/office/officeart/2005/8/layout/vList2"/>
    <dgm:cxn modelId="{3BF2FA80-DBB2-4730-8E06-6007FB32F034}" type="presParOf" srcId="{6CCB4283-BAB3-4ED8-BCFC-23BFC8C20707}" destId="{0B96775A-45D6-4652-9292-B7E71C894CB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A32FD4-7FC0-4854-AB34-C05460F979EB}" type="doc">
      <dgm:prSet loTypeId="urn:microsoft.com/office/officeart/2005/8/layout/vList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27C8803-8842-4089-9460-EFE0BFD4EA3A}">
      <dgm:prSet phldrT="[Текст]" custT="1"/>
      <dgm:spPr>
        <a:solidFill>
          <a:schemeClr val="accent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В 2019-2020 году реализован в статусе управленческого портфеля департамента образования городского округа Тольятти «Формирование продуктивного инновационного мышления субъектов образовательного процесса как перспектива их успешного «социального лифта» </a:t>
          </a:r>
          <a:endParaRPr lang="ru-RU" sz="1600" b="1" dirty="0"/>
        </a:p>
      </dgm:t>
    </dgm:pt>
    <dgm:pt modelId="{1E986291-14F2-46BA-B7CD-7D8523228B7C}" type="parTrans" cxnId="{40525589-670E-43E7-A2CA-237385EBD68B}">
      <dgm:prSet/>
      <dgm:spPr/>
      <dgm:t>
        <a:bodyPr/>
        <a:lstStyle/>
        <a:p>
          <a:endParaRPr lang="ru-RU" b="1"/>
        </a:p>
      </dgm:t>
    </dgm:pt>
    <dgm:pt modelId="{F0170734-6F77-468D-9FC3-6DCAEC52D7FB}" type="sibTrans" cxnId="{40525589-670E-43E7-A2CA-237385EBD68B}">
      <dgm:prSet/>
      <dgm:spPr/>
      <dgm:t>
        <a:bodyPr/>
        <a:lstStyle/>
        <a:p>
          <a:endParaRPr lang="ru-RU" b="1"/>
        </a:p>
      </dgm:t>
    </dgm:pt>
    <dgm:pt modelId="{ACCE6786-2DE0-4FAF-AF58-C7BF65339976}">
      <dgm:prSet phldrT="[Текст]" custT="1"/>
      <dgm:spPr>
        <a:solidFill>
          <a:srgbClr val="00B0F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В 2020-2021 учебном году реализован в составе Региональной инновационной площадки в сфере образования</a:t>
          </a:r>
          <a:endParaRPr lang="ru-RU" sz="1600" b="1" dirty="0"/>
        </a:p>
      </dgm:t>
    </dgm:pt>
    <dgm:pt modelId="{8B1F434E-C033-46E9-A529-24754D1E26C4}" type="parTrans" cxnId="{C616ACF4-17A3-4E4B-8C7C-7DD286D8585D}">
      <dgm:prSet/>
      <dgm:spPr/>
      <dgm:t>
        <a:bodyPr/>
        <a:lstStyle/>
        <a:p>
          <a:endParaRPr lang="ru-RU" b="1"/>
        </a:p>
      </dgm:t>
    </dgm:pt>
    <dgm:pt modelId="{B6AB3F7C-443B-4061-BF22-D2235407FAA7}" type="sibTrans" cxnId="{C616ACF4-17A3-4E4B-8C7C-7DD286D8585D}">
      <dgm:prSet/>
      <dgm:spPr/>
      <dgm:t>
        <a:bodyPr/>
        <a:lstStyle/>
        <a:p>
          <a:endParaRPr lang="ru-RU" b="1"/>
        </a:p>
      </dgm:t>
    </dgm:pt>
    <dgm:pt modelId="{3D40F552-ABFB-477D-A432-959F10BD1C50}">
      <dgm:prSet phldrT="[Текст]" custT="1"/>
      <dgm:spPr>
        <a:solidFill>
          <a:schemeClr val="accent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В 2022-2023 проект реализуется в соответствии с Планом городских мероприятий департамента образования по направлению «Мероприятия интеллектуальной направленности»</a:t>
          </a:r>
          <a:endParaRPr lang="ru-RU" sz="1600" b="1" dirty="0"/>
        </a:p>
      </dgm:t>
    </dgm:pt>
    <dgm:pt modelId="{8DD1B55A-82E1-4978-9835-31B6E75F4DEA}" type="parTrans" cxnId="{3B4A50AE-FC6D-4A1B-A32E-37BCC25BA1A3}">
      <dgm:prSet/>
      <dgm:spPr/>
      <dgm:t>
        <a:bodyPr/>
        <a:lstStyle/>
        <a:p>
          <a:endParaRPr lang="ru-RU" b="1"/>
        </a:p>
      </dgm:t>
    </dgm:pt>
    <dgm:pt modelId="{D2E69F69-E2CF-4B97-B7F5-B12AF55B5B5D}" type="sibTrans" cxnId="{3B4A50AE-FC6D-4A1B-A32E-37BCC25BA1A3}">
      <dgm:prSet/>
      <dgm:spPr/>
      <dgm:t>
        <a:bodyPr/>
        <a:lstStyle/>
        <a:p>
          <a:endParaRPr lang="ru-RU" b="1"/>
        </a:p>
      </dgm:t>
    </dgm:pt>
    <dgm:pt modelId="{B6C550E5-DF63-43A0-AF6A-4EDDE5A118F8}" type="pres">
      <dgm:prSet presAssocID="{27A32FD4-7FC0-4854-AB34-C05460F979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867DE3-4438-478A-98EA-7BDF8D60AE20}" type="pres">
      <dgm:prSet presAssocID="{127C8803-8842-4089-9460-EFE0BFD4EA3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DA82E-C770-403F-8003-F96299A38329}" type="pres">
      <dgm:prSet presAssocID="{F0170734-6F77-468D-9FC3-6DCAEC52D7FB}" presName="spacer" presStyleCnt="0"/>
      <dgm:spPr/>
    </dgm:pt>
    <dgm:pt modelId="{F4DA4220-D8FD-4F5F-9716-8C9FC615FB10}" type="pres">
      <dgm:prSet presAssocID="{ACCE6786-2DE0-4FAF-AF58-C7BF6533997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E8E96-D7C0-4553-992B-6F3B00697AAC}" type="pres">
      <dgm:prSet presAssocID="{B6AB3F7C-443B-4061-BF22-D2235407FAA7}" presName="spacer" presStyleCnt="0"/>
      <dgm:spPr/>
    </dgm:pt>
    <dgm:pt modelId="{F9CF5A39-375B-42C0-AEC1-B427827586B1}" type="pres">
      <dgm:prSet presAssocID="{3D40F552-ABFB-477D-A432-959F10BD1C5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0E0E22-F9C4-4F68-9650-CDA62780CAEB}" type="presOf" srcId="{3D40F552-ABFB-477D-A432-959F10BD1C50}" destId="{F9CF5A39-375B-42C0-AEC1-B427827586B1}" srcOrd="0" destOrd="0" presId="urn:microsoft.com/office/officeart/2005/8/layout/vList2"/>
    <dgm:cxn modelId="{3B4A50AE-FC6D-4A1B-A32E-37BCC25BA1A3}" srcId="{27A32FD4-7FC0-4854-AB34-C05460F979EB}" destId="{3D40F552-ABFB-477D-A432-959F10BD1C50}" srcOrd="2" destOrd="0" parTransId="{8DD1B55A-82E1-4978-9835-31B6E75F4DEA}" sibTransId="{D2E69F69-E2CF-4B97-B7F5-B12AF55B5B5D}"/>
    <dgm:cxn modelId="{C74C3289-58FB-4A42-9C46-5BE776F8538A}" type="presOf" srcId="{27A32FD4-7FC0-4854-AB34-C05460F979EB}" destId="{B6C550E5-DF63-43A0-AF6A-4EDDE5A118F8}" srcOrd="0" destOrd="0" presId="urn:microsoft.com/office/officeart/2005/8/layout/vList2"/>
    <dgm:cxn modelId="{F1054AA4-5FB0-47E3-A1CB-BD6EAC54B14E}" type="presOf" srcId="{ACCE6786-2DE0-4FAF-AF58-C7BF65339976}" destId="{F4DA4220-D8FD-4F5F-9716-8C9FC615FB10}" srcOrd="0" destOrd="0" presId="urn:microsoft.com/office/officeart/2005/8/layout/vList2"/>
    <dgm:cxn modelId="{C616ACF4-17A3-4E4B-8C7C-7DD286D8585D}" srcId="{27A32FD4-7FC0-4854-AB34-C05460F979EB}" destId="{ACCE6786-2DE0-4FAF-AF58-C7BF65339976}" srcOrd="1" destOrd="0" parTransId="{8B1F434E-C033-46E9-A529-24754D1E26C4}" sibTransId="{B6AB3F7C-443B-4061-BF22-D2235407FAA7}"/>
    <dgm:cxn modelId="{81941944-C163-4E3B-8B79-CF92E65F5F38}" type="presOf" srcId="{127C8803-8842-4089-9460-EFE0BFD4EA3A}" destId="{C7867DE3-4438-478A-98EA-7BDF8D60AE20}" srcOrd="0" destOrd="0" presId="urn:microsoft.com/office/officeart/2005/8/layout/vList2"/>
    <dgm:cxn modelId="{40525589-670E-43E7-A2CA-237385EBD68B}" srcId="{27A32FD4-7FC0-4854-AB34-C05460F979EB}" destId="{127C8803-8842-4089-9460-EFE0BFD4EA3A}" srcOrd="0" destOrd="0" parTransId="{1E986291-14F2-46BA-B7CD-7D8523228B7C}" sibTransId="{F0170734-6F77-468D-9FC3-6DCAEC52D7FB}"/>
    <dgm:cxn modelId="{C4D00700-E8C3-48B0-91DB-E2E50D325DDD}" type="presParOf" srcId="{B6C550E5-DF63-43A0-AF6A-4EDDE5A118F8}" destId="{C7867DE3-4438-478A-98EA-7BDF8D60AE20}" srcOrd="0" destOrd="0" presId="urn:microsoft.com/office/officeart/2005/8/layout/vList2"/>
    <dgm:cxn modelId="{2AD8583E-A53D-440C-8994-E7DABF34A1F8}" type="presParOf" srcId="{B6C550E5-DF63-43A0-AF6A-4EDDE5A118F8}" destId="{9DDDA82E-C770-403F-8003-F96299A38329}" srcOrd="1" destOrd="0" presId="urn:microsoft.com/office/officeart/2005/8/layout/vList2"/>
    <dgm:cxn modelId="{CEB2FC59-F814-4898-B16C-D869A681AB70}" type="presParOf" srcId="{B6C550E5-DF63-43A0-AF6A-4EDDE5A118F8}" destId="{F4DA4220-D8FD-4F5F-9716-8C9FC615FB10}" srcOrd="2" destOrd="0" presId="urn:microsoft.com/office/officeart/2005/8/layout/vList2"/>
    <dgm:cxn modelId="{9FCD2C27-363E-4426-AA42-F4268B2FBC1B}" type="presParOf" srcId="{B6C550E5-DF63-43A0-AF6A-4EDDE5A118F8}" destId="{872E8E96-D7C0-4553-992B-6F3B00697AAC}" srcOrd="3" destOrd="0" presId="urn:microsoft.com/office/officeart/2005/8/layout/vList2"/>
    <dgm:cxn modelId="{A773838B-10CD-4A68-8F60-0F5E2F74DEA2}" type="presParOf" srcId="{B6C550E5-DF63-43A0-AF6A-4EDDE5A118F8}" destId="{F9CF5A39-375B-42C0-AEC1-B427827586B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631E0F-B158-4E90-969B-4581C504157A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55A5F9-38CA-4021-94BD-D1D45885A889}">
      <dgm:prSet phldrT="[Текст]"/>
      <dgm:spPr/>
      <dgm:t>
        <a:bodyPr/>
        <a:lstStyle/>
        <a:p>
          <a:r>
            <a:rPr lang="ru-RU" i="1" dirty="0" smtClean="0"/>
            <a:t>Физические и психологические</a:t>
          </a:r>
          <a:endParaRPr lang="ru-RU" dirty="0"/>
        </a:p>
      </dgm:t>
    </dgm:pt>
    <dgm:pt modelId="{46C9B9B8-4C2D-410F-BDBE-ECE836577160}" type="parTrans" cxnId="{05A49DA8-1E55-4B01-B757-F00B77604034}">
      <dgm:prSet/>
      <dgm:spPr/>
      <dgm:t>
        <a:bodyPr/>
        <a:lstStyle/>
        <a:p>
          <a:endParaRPr lang="ru-RU"/>
        </a:p>
      </dgm:t>
    </dgm:pt>
    <dgm:pt modelId="{DE4E539F-1FB3-499C-BFCB-22CB04E0432D}" type="sibTrans" cxnId="{05A49DA8-1E55-4B01-B757-F00B77604034}">
      <dgm:prSet/>
      <dgm:spPr/>
      <dgm:t>
        <a:bodyPr/>
        <a:lstStyle/>
        <a:p>
          <a:endParaRPr lang="ru-RU"/>
        </a:p>
      </dgm:t>
    </dgm:pt>
    <dgm:pt modelId="{E1BC4DCC-82BC-45B0-A2C1-C0975995A46E}">
      <dgm:prSet phldrT="[Текст]"/>
      <dgm:spPr/>
      <dgm:t>
        <a:bodyPr/>
        <a:lstStyle/>
        <a:p>
          <a:r>
            <a:rPr lang="ru-RU" i="1" dirty="0" smtClean="0"/>
            <a:t>Интеллектуально-творческие</a:t>
          </a:r>
          <a:endParaRPr lang="ru-RU" dirty="0"/>
        </a:p>
      </dgm:t>
    </dgm:pt>
    <dgm:pt modelId="{36756C55-C2FE-4B77-8944-915579A89A98}" type="parTrans" cxnId="{A33259BC-CC03-4FCA-8A19-3291E14D3C4D}">
      <dgm:prSet/>
      <dgm:spPr/>
      <dgm:t>
        <a:bodyPr/>
        <a:lstStyle/>
        <a:p>
          <a:endParaRPr lang="ru-RU"/>
        </a:p>
      </dgm:t>
    </dgm:pt>
    <dgm:pt modelId="{2284EA65-D56D-47C1-B5CC-22B5595350D6}" type="sibTrans" cxnId="{A33259BC-CC03-4FCA-8A19-3291E14D3C4D}">
      <dgm:prSet/>
      <dgm:spPr/>
      <dgm:t>
        <a:bodyPr/>
        <a:lstStyle/>
        <a:p>
          <a:endParaRPr lang="ru-RU"/>
        </a:p>
      </dgm:t>
    </dgm:pt>
    <dgm:pt modelId="{1995EEF2-C011-4361-B838-EE1112A2724E}">
      <dgm:prSet phldrT="[Текст]"/>
      <dgm:spPr/>
      <dgm:t>
        <a:bodyPr/>
        <a:lstStyle/>
        <a:p>
          <a:r>
            <a:rPr lang="ru-RU" i="1" dirty="0" smtClean="0"/>
            <a:t>Социальные</a:t>
          </a:r>
          <a:endParaRPr lang="ru-RU" dirty="0"/>
        </a:p>
      </dgm:t>
    </dgm:pt>
    <dgm:pt modelId="{8D5E670C-2004-4285-8B05-3A7B17217082}" type="parTrans" cxnId="{21B50B96-9E31-487F-8D5D-FA9FA0C4AD9B}">
      <dgm:prSet/>
      <dgm:spPr/>
      <dgm:t>
        <a:bodyPr/>
        <a:lstStyle/>
        <a:p>
          <a:endParaRPr lang="ru-RU"/>
        </a:p>
      </dgm:t>
    </dgm:pt>
    <dgm:pt modelId="{D1165C57-C7FF-454F-AC74-17AF4683116A}" type="sibTrans" cxnId="{21B50B96-9E31-487F-8D5D-FA9FA0C4AD9B}">
      <dgm:prSet/>
      <dgm:spPr/>
      <dgm:t>
        <a:bodyPr/>
        <a:lstStyle/>
        <a:p>
          <a:endParaRPr lang="ru-RU"/>
        </a:p>
      </dgm:t>
    </dgm:pt>
    <dgm:pt modelId="{D5293A53-A428-4621-A8EC-A33CBB2CA50A}">
      <dgm:prSet phldrT="[Текст]"/>
      <dgm:spPr/>
      <dgm:t>
        <a:bodyPr/>
        <a:lstStyle/>
        <a:p>
          <a:r>
            <a:rPr lang="ru-RU" i="1" dirty="0" smtClean="0"/>
            <a:t>Комплексные</a:t>
          </a:r>
          <a:endParaRPr lang="ru-RU" dirty="0"/>
        </a:p>
      </dgm:t>
    </dgm:pt>
    <dgm:pt modelId="{ADD12DBC-68FA-45AF-A5A6-F5BFD5A70DE1}" type="parTrans" cxnId="{013D1BA1-3F4E-4097-8A01-B49E4E65C4D8}">
      <dgm:prSet/>
      <dgm:spPr/>
      <dgm:t>
        <a:bodyPr/>
        <a:lstStyle/>
        <a:p>
          <a:endParaRPr lang="ru-RU"/>
        </a:p>
      </dgm:t>
    </dgm:pt>
    <dgm:pt modelId="{4B9F5079-55C7-4E0A-9387-F76EDC93C16F}" type="sibTrans" cxnId="{013D1BA1-3F4E-4097-8A01-B49E4E65C4D8}">
      <dgm:prSet/>
      <dgm:spPr/>
      <dgm:t>
        <a:bodyPr/>
        <a:lstStyle/>
        <a:p>
          <a:endParaRPr lang="ru-RU"/>
        </a:p>
      </dgm:t>
    </dgm:pt>
    <dgm:pt modelId="{338F7B80-929B-43CE-A688-97FAC0DABEA0}">
      <dgm:prSet phldrT="[Текст]"/>
      <dgm:spPr/>
      <dgm:t>
        <a:bodyPr/>
        <a:lstStyle/>
        <a:p>
          <a:r>
            <a:rPr lang="ru-RU" i="1" dirty="0" smtClean="0"/>
            <a:t>Шоу-игры</a:t>
          </a:r>
          <a:endParaRPr lang="ru-RU" dirty="0"/>
        </a:p>
      </dgm:t>
    </dgm:pt>
    <dgm:pt modelId="{0F9B357E-B780-4B9E-A19E-EA107F088094}" type="parTrans" cxnId="{02839A3B-F11D-44EA-98A8-FD9D4580C2D7}">
      <dgm:prSet/>
      <dgm:spPr/>
      <dgm:t>
        <a:bodyPr/>
        <a:lstStyle/>
        <a:p>
          <a:endParaRPr lang="ru-RU"/>
        </a:p>
      </dgm:t>
    </dgm:pt>
    <dgm:pt modelId="{0D1945ED-5E2A-450A-A884-A820EC49E708}" type="sibTrans" cxnId="{02839A3B-F11D-44EA-98A8-FD9D4580C2D7}">
      <dgm:prSet/>
      <dgm:spPr/>
      <dgm:t>
        <a:bodyPr/>
        <a:lstStyle/>
        <a:p>
          <a:endParaRPr lang="ru-RU"/>
        </a:p>
      </dgm:t>
    </dgm:pt>
    <dgm:pt modelId="{F459C99C-DFF8-4193-9E41-2371FBAEA8C6}" type="pres">
      <dgm:prSet presAssocID="{3D631E0F-B158-4E90-969B-4581C504157A}" presName="Name0" presStyleCnt="0">
        <dgm:presLayoutVars>
          <dgm:chMax val="7"/>
          <dgm:chPref val="7"/>
          <dgm:dir/>
        </dgm:presLayoutVars>
      </dgm:prSet>
      <dgm:spPr/>
    </dgm:pt>
    <dgm:pt modelId="{6B37E5A3-DBD0-49D4-B30F-9DD17958F866}" type="pres">
      <dgm:prSet presAssocID="{3D631E0F-B158-4E90-969B-4581C504157A}" presName="Name1" presStyleCnt="0"/>
      <dgm:spPr/>
    </dgm:pt>
    <dgm:pt modelId="{BC7A5571-D025-4CB4-912B-DA8DBAA083FD}" type="pres">
      <dgm:prSet presAssocID="{3D631E0F-B158-4E90-969B-4581C504157A}" presName="cycle" presStyleCnt="0"/>
      <dgm:spPr/>
    </dgm:pt>
    <dgm:pt modelId="{CA800D0F-EB7A-4448-903A-B4D87D63AFCF}" type="pres">
      <dgm:prSet presAssocID="{3D631E0F-B158-4E90-969B-4581C504157A}" presName="srcNode" presStyleLbl="node1" presStyleIdx="0" presStyleCnt="5"/>
      <dgm:spPr/>
    </dgm:pt>
    <dgm:pt modelId="{DACFA4C7-68DA-4353-A785-844B8D2A5B7B}" type="pres">
      <dgm:prSet presAssocID="{3D631E0F-B158-4E90-969B-4581C504157A}" presName="conn" presStyleLbl="parChTrans1D2" presStyleIdx="0" presStyleCnt="1"/>
      <dgm:spPr/>
    </dgm:pt>
    <dgm:pt modelId="{162D18B0-6594-4A6A-9D00-445AAFF52A87}" type="pres">
      <dgm:prSet presAssocID="{3D631E0F-B158-4E90-969B-4581C504157A}" presName="extraNode" presStyleLbl="node1" presStyleIdx="0" presStyleCnt="5"/>
      <dgm:spPr/>
    </dgm:pt>
    <dgm:pt modelId="{69B3F28C-0FDA-4532-88CD-8427BB7DD18E}" type="pres">
      <dgm:prSet presAssocID="{3D631E0F-B158-4E90-969B-4581C504157A}" presName="dstNode" presStyleLbl="node1" presStyleIdx="0" presStyleCnt="5"/>
      <dgm:spPr/>
    </dgm:pt>
    <dgm:pt modelId="{D007795B-00E5-4A74-B308-B7FE31A68764}" type="pres">
      <dgm:prSet presAssocID="{1755A5F9-38CA-4021-94BD-D1D45885A889}" presName="text_1" presStyleLbl="node1" presStyleIdx="0" presStyleCnt="5">
        <dgm:presLayoutVars>
          <dgm:bulletEnabled val="1"/>
        </dgm:presLayoutVars>
      </dgm:prSet>
      <dgm:spPr/>
    </dgm:pt>
    <dgm:pt modelId="{3E7FD366-3229-4586-9CD6-E48C68A6A1F1}" type="pres">
      <dgm:prSet presAssocID="{1755A5F9-38CA-4021-94BD-D1D45885A889}" presName="accent_1" presStyleCnt="0"/>
      <dgm:spPr/>
    </dgm:pt>
    <dgm:pt modelId="{0880C65D-F2FC-46F3-88C2-CDBCAD7CCCE1}" type="pres">
      <dgm:prSet presAssocID="{1755A5F9-38CA-4021-94BD-D1D45885A889}" presName="accentRepeatNode" presStyleLbl="solidFgAcc1" presStyleIdx="0" presStyleCnt="5"/>
      <dgm:spPr/>
    </dgm:pt>
    <dgm:pt modelId="{909A2AEC-6256-4F3F-833A-F50905752D9C}" type="pres">
      <dgm:prSet presAssocID="{E1BC4DCC-82BC-45B0-A2C1-C0975995A46E}" presName="text_2" presStyleLbl="node1" presStyleIdx="1" presStyleCnt="5">
        <dgm:presLayoutVars>
          <dgm:bulletEnabled val="1"/>
        </dgm:presLayoutVars>
      </dgm:prSet>
      <dgm:spPr/>
    </dgm:pt>
    <dgm:pt modelId="{9D580E7F-36E8-489B-8B34-47865E68DB0C}" type="pres">
      <dgm:prSet presAssocID="{E1BC4DCC-82BC-45B0-A2C1-C0975995A46E}" presName="accent_2" presStyleCnt="0"/>
      <dgm:spPr/>
    </dgm:pt>
    <dgm:pt modelId="{5099255A-66CD-485A-A383-56ED79213EB0}" type="pres">
      <dgm:prSet presAssocID="{E1BC4DCC-82BC-45B0-A2C1-C0975995A46E}" presName="accentRepeatNode" presStyleLbl="solidFgAcc1" presStyleIdx="1" presStyleCnt="5"/>
      <dgm:spPr/>
    </dgm:pt>
    <dgm:pt modelId="{B1A5CBDB-DA30-4D8E-986A-CEC18738F872}" type="pres">
      <dgm:prSet presAssocID="{1995EEF2-C011-4361-B838-EE1112A2724E}" presName="text_3" presStyleLbl="node1" presStyleIdx="2" presStyleCnt="5">
        <dgm:presLayoutVars>
          <dgm:bulletEnabled val="1"/>
        </dgm:presLayoutVars>
      </dgm:prSet>
      <dgm:spPr/>
    </dgm:pt>
    <dgm:pt modelId="{A0D8939F-8B7C-440A-A738-8476DC5E0BA5}" type="pres">
      <dgm:prSet presAssocID="{1995EEF2-C011-4361-B838-EE1112A2724E}" presName="accent_3" presStyleCnt="0"/>
      <dgm:spPr/>
    </dgm:pt>
    <dgm:pt modelId="{B1B5C6F7-89FC-458E-85FA-6B9E29DE2505}" type="pres">
      <dgm:prSet presAssocID="{1995EEF2-C011-4361-B838-EE1112A2724E}" presName="accentRepeatNode" presStyleLbl="solidFgAcc1" presStyleIdx="2" presStyleCnt="5"/>
      <dgm:spPr/>
    </dgm:pt>
    <dgm:pt modelId="{0EAF4AF0-DA2B-47D0-AE99-5BFECF2AA4E7}" type="pres">
      <dgm:prSet presAssocID="{D5293A53-A428-4621-A8EC-A33CBB2CA50A}" presName="text_4" presStyleLbl="node1" presStyleIdx="3" presStyleCnt="5">
        <dgm:presLayoutVars>
          <dgm:bulletEnabled val="1"/>
        </dgm:presLayoutVars>
      </dgm:prSet>
      <dgm:spPr/>
    </dgm:pt>
    <dgm:pt modelId="{4C57CD7C-B9CA-4A94-B144-0ED7143EA2E3}" type="pres">
      <dgm:prSet presAssocID="{D5293A53-A428-4621-A8EC-A33CBB2CA50A}" presName="accent_4" presStyleCnt="0"/>
      <dgm:spPr/>
    </dgm:pt>
    <dgm:pt modelId="{20FF97D1-98FD-4289-B198-0032C9BA1E3E}" type="pres">
      <dgm:prSet presAssocID="{D5293A53-A428-4621-A8EC-A33CBB2CA50A}" presName="accentRepeatNode" presStyleLbl="solidFgAcc1" presStyleIdx="3" presStyleCnt="5"/>
      <dgm:spPr/>
    </dgm:pt>
    <dgm:pt modelId="{C5F1833D-B6E8-43FC-B486-C28840C9AFB2}" type="pres">
      <dgm:prSet presAssocID="{338F7B80-929B-43CE-A688-97FAC0DABEA0}" presName="text_5" presStyleLbl="node1" presStyleIdx="4" presStyleCnt="5">
        <dgm:presLayoutVars>
          <dgm:bulletEnabled val="1"/>
        </dgm:presLayoutVars>
      </dgm:prSet>
      <dgm:spPr/>
    </dgm:pt>
    <dgm:pt modelId="{EC6AC113-931C-494D-AFED-52731C5FA718}" type="pres">
      <dgm:prSet presAssocID="{338F7B80-929B-43CE-A688-97FAC0DABEA0}" presName="accent_5" presStyleCnt="0"/>
      <dgm:spPr/>
    </dgm:pt>
    <dgm:pt modelId="{F6D44D2C-4251-403C-82CF-3BB7C9D3E4E4}" type="pres">
      <dgm:prSet presAssocID="{338F7B80-929B-43CE-A688-97FAC0DABEA0}" presName="accentRepeatNode" presStyleLbl="solidFgAcc1" presStyleIdx="4" presStyleCnt="5"/>
      <dgm:spPr/>
    </dgm:pt>
  </dgm:ptLst>
  <dgm:cxnLst>
    <dgm:cxn modelId="{A33259BC-CC03-4FCA-8A19-3291E14D3C4D}" srcId="{3D631E0F-B158-4E90-969B-4581C504157A}" destId="{E1BC4DCC-82BC-45B0-A2C1-C0975995A46E}" srcOrd="1" destOrd="0" parTransId="{36756C55-C2FE-4B77-8944-915579A89A98}" sibTransId="{2284EA65-D56D-47C1-B5CC-22B5595350D6}"/>
    <dgm:cxn modelId="{02839A3B-F11D-44EA-98A8-FD9D4580C2D7}" srcId="{3D631E0F-B158-4E90-969B-4581C504157A}" destId="{338F7B80-929B-43CE-A688-97FAC0DABEA0}" srcOrd="4" destOrd="0" parTransId="{0F9B357E-B780-4B9E-A19E-EA107F088094}" sibTransId="{0D1945ED-5E2A-450A-A884-A820EC49E708}"/>
    <dgm:cxn modelId="{013D1BA1-3F4E-4097-8A01-B49E4E65C4D8}" srcId="{3D631E0F-B158-4E90-969B-4581C504157A}" destId="{D5293A53-A428-4621-A8EC-A33CBB2CA50A}" srcOrd="3" destOrd="0" parTransId="{ADD12DBC-68FA-45AF-A5A6-F5BFD5A70DE1}" sibTransId="{4B9F5079-55C7-4E0A-9387-F76EDC93C16F}"/>
    <dgm:cxn modelId="{402B2695-422B-4677-8936-82C24CDA1ED2}" type="presOf" srcId="{338F7B80-929B-43CE-A688-97FAC0DABEA0}" destId="{C5F1833D-B6E8-43FC-B486-C28840C9AFB2}" srcOrd="0" destOrd="0" presId="urn:microsoft.com/office/officeart/2008/layout/VerticalCurvedList"/>
    <dgm:cxn modelId="{78616BB9-ACEA-4DE0-932F-82112D8D4FBA}" type="presOf" srcId="{1995EEF2-C011-4361-B838-EE1112A2724E}" destId="{B1A5CBDB-DA30-4D8E-986A-CEC18738F872}" srcOrd="0" destOrd="0" presId="urn:microsoft.com/office/officeart/2008/layout/VerticalCurvedList"/>
    <dgm:cxn modelId="{05A49DA8-1E55-4B01-B757-F00B77604034}" srcId="{3D631E0F-B158-4E90-969B-4581C504157A}" destId="{1755A5F9-38CA-4021-94BD-D1D45885A889}" srcOrd="0" destOrd="0" parTransId="{46C9B9B8-4C2D-410F-BDBE-ECE836577160}" sibTransId="{DE4E539F-1FB3-499C-BFCB-22CB04E0432D}"/>
    <dgm:cxn modelId="{D351A0E0-1555-4AA7-9F30-C7CB68586CED}" type="presOf" srcId="{D5293A53-A428-4621-A8EC-A33CBB2CA50A}" destId="{0EAF4AF0-DA2B-47D0-AE99-5BFECF2AA4E7}" srcOrd="0" destOrd="0" presId="urn:microsoft.com/office/officeart/2008/layout/VerticalCurvedList"/>
    <dgm:cxn modelId="{9044128E-623D-4D00-BC98-6A1A82673B4D}" type="presOf" srcId="{E1BC4DCC-82BC-45B0-A2C1-C0975995A46E}" destId="{909A2AEC-6256-4F3F-833A-F50905752D9C}" srcOrd="0" destOrd="0" presId="urn:microsoft.com/office/officeart/2008/layout/VerticalCurvedList"/>
    <dgm:cxn modelId="{21B50B96-9E31-487F-8D5D-FA9FA0C4AD9B}" srcId="{3D631E0F-B158-4E90-969B-4581C504157A}" destId="{1995EEF2-C011-4361-B838-EE1112A2724E}" srcOrd="2" destOrd="0" parTransId="{8D5E670C-2004-4285-8B05-3A7B17217082}" sibTransId="{D1165C57-C7FF-454F-AC74-17AF4683116A}"/>
    <dgm:cxn modelId="{3C1ED99D-661F-4F00-B331-B4F644754EA4}" type="presOf" srcId="{1755A5F9-38CA-4021-94BD-D1D45885A889}" destId="{D007795B-00E5-4A74-B308-B7FE31A68764}" srcOrd="0" destOrd="0" presId="urn:microsoft.com/office/officeart/2008/layout/VerticalCurvedList"/>
    <dgm:cxn modelId="{74C3466B-ACEB-45BB-A878-AEA92BFC356A}" type="presOf" srcId="{3D631E0F-B158-4E90-969B-4581C504157A}" destId="{F459C99C-DFF8-4193-9E41-2371FBAEA8C6}" srcOrd="0" destOrd="0" presId="urn:microsoft.com/office/officeart/2008/layout/VerticalCurvedList"/>
    <dgm:cxn modelId="{213168F1-A1A1-4875-A91B-05B581E99DA1}" type="presOf" srcId="{DE4E539F-1FB3-499C-BFCB-22CB04E0432D}" destId="{DACFA4C7-68DA-4353-A785-844B8D2A5B7B}" srcOrd="0" destOrd="0" presId="urn:microsoft.com/office/officeart/2008/layout/VerticalCurvedList"/>
    <dgm:cxn modelId="{62CA6595-34CC-4626-AD0F-4558C66BB3A9}" type="presParOf" srcId="{F459C99C-DFF8-4193-9E41-2371FBAEA8C6}" destId="{6B37E5A3-DBD0-49D4-B30F-9DD17958F866}" srcOrd="0" destOrd="0" presId="urn:microsoft.com/office/officeart/2008/layout/VerticalCurvedList"/>
    <dgm:cxn modelId="{E9494C99-66C9-4E2A-A8F8-539D59D4766E}" type="presParOf" srcId="{6B37E5A3-DBD0-49D4-B30F-9DD17958F866}" destId="{BC7A5571-D025-4CB4-912B-DA8DBAA083FD}" srcOrd="0" destOrd="0" presId="urn:microsoft.com/office/officeart/2008/layout/VerticalCurvedList"/>
    <dgm:cxn modelId="{2F8C612F-FF82-4C89-86C1-D197D9D89F99}" type="presParOf" srcId="{BC7A5571-D025-4CB4-912B-DA8DBAA083FD}" destId="{CA800D0F-EB7A-4448-903A-B4D87D63AFCF}" srcOrd="0" destOrd="0" presId="urn:microsoft.com/office/officeart/2008/layout/VerticalCurvedList"/>
    <dgm:cxn modelId="{B0DBEB98-16A7-4D27-A565-D6099BEECEB0}" type="presParOf" srcId="{BC7A5571-D025-4CB4-912B-DA8DBAA083FD}" destId="{DACFA4C7-68DA-4353-A785-844B8D2A5B7B}" srcOrd="1" destOrd="0" presId="urn:microsoft.com/office/officeart/2008/layout/VerticalCurvedList"/>
    <dgm:cxn modelId="{EDD1DD73-AD37-45FC-A0BB-6825307F1A00}" type="presParOf" srcId="{BC7A5571-D025-4CB4-912B-DA8DBAA083FD}" destId="{162D18B0-6594-4A6A-9D00-445AAFF52A87}" srcOrd="2" destOrd="0" presId="urn:microsoft.com/office/officeart/2008/layout/VerticalCurvedList"/>
    <dgm:cxn modelId="{83A4CCC5-192A-4C6B-9C18-576C033188F2}" type="presParOf" srcId="{BC7A5571-D025-4CB4-912B-DA8DBAA083FD}" destId="{69B3F28C-0FDA-4532-88CD-8427BB7DD18E}" srcOrd="3" destOrd="0" presId="urn:microsoft.com/office/officeart/2008/layout/VerticalCurvedList"/>
    <dgm:cxn modelId="{C8D7EF4E-AD1F-40AB-ADE3-DDB9D6A51CF4}" type="presParOf" srcId="{6B37E5A3-DBD0-49D4-B30F-9DD17958F866}" destId="{D007795B-00E5-4A74-B308-B7FE31A68764}" srcOrd="1" destOrd="0" presId="urn:microsoft.com/office/officeart/2008/layout/VerticalCurvedList"/>
    <dgm:cxn modelId="{464C8200-08DE-4EA3-86AE-80C51C696A7A}" type="presParOf" srcId="{6B37E5A3-DBD0-49D4-B30F-9DD17958F866}" destId="{3E7FD366-3229-4586-9CD6-E48C68A6A1F1}" srcOrd="2" destOrd="0" presId="urn:microsoft.com/office/officeart/2008/layout/VerticalCurvedList"/>
    <dgm:cxn modelId="{B9978A8B-60FF-42F0-9A6A-B8D947CEAD9F}" type="presParOf" srcId="{3E7FD366-3229-4586-9CD6-E48C68A6A1F1}" destId="{0880C65D-F2FC-46F3-88C2-CDBCAD7CCCE1}" srcOrd="0" destOrd="0" presId="urn:microsoft.com/office/officeart/2008/layout/VerticalCurvedList"/>
    <dgm:cxn modelId="{C4CF2EC1-C8B4-4F3B-BC11-26005EE2E965}" type="presParOf" srcId="{6B37E5A3-DBD0-49D4-B30F-9DD17958F866}" destId="{909A2AEC-6256-4F3F-833A-F50905752D9C}" srcOrd="3" destOrd="0" presId="urn:microsoft.com/office/officeart/2008/layout/VerticalCurvedList"/>
    <dgm:cxn modelId="{D3D0A04E-7E2F-46B9-A7C7-2BB104F4D0E4}" type="presParOf" srcId="{6B37E5A3-DBD0-49D4-B30F-9DD17958F866}" destId="{9D580E7F-36E8-489B-8B34-47865E68DB0C}" srcOrd="4" destOrd="0" presId="urn:microsoft.com/office/officeart/2008/layout/VerticalCurvedList"/>
    <dgm:cxn modelId="{ACF2FCF4-AF40-4724-9AAB-3B9633F23458}" type="presParOf" srcId="{9D580E7F-36E8-489B-8B34-47865E68DB0C}" destId="{5099255A-66CD-485A-A383-56ED79213EB0}" srcOrd="0" destOrd="0" presId="urn:microsoft.com/office/officeart/2008/layout/VerticalCurvedList"/>
    <dgm:cxn modelId="{0841E92A-13E1-4638-A570-4E45587E7EFD}" type="presParOf" srcId="{6B37E5A3-DBD0-49D4-B30F-9DD17958F866}" destId="{B1A5CBDB-DA30-4D8E-986A-CEC18738F872}" srcOrd="5" destOrd="0" presId="urn:microsoft.com/office/officeart/2008/layout/VerticalCurvedList"/>
    <dgm:cxn modelId="{76669F88-E858-4CC4-A4BE-776A679D45DA}" type="presParOf" srcId="{6B37E5A3-DBD0-49D4-B30F-9DD17958F866}" destId="{A0D8939F-8B7C-440A-A738-8476DC5E0BA5}" srcOrd="6" destOrd="0" presId="urn:microsoft.com/office/officeart/2008/layout/VerticalCurvedList"/>
    <dgm:cxn modelId="{C54A6DD8-34AA-4D4A-B75C-05B81C98CBB9}" type="presParOf" srcId="{A0D8939F-8B7C-440A-A738-8476DC5E0BA5}" destId="{B1B5C6F7-89FC-458E-85FA-6B9E29DE2505}" srcOrd="0" destOrd="0" presId="urn:microsoft.com/office/officeart/2008/layout/VerticalCurvedList"/>
    <dgm:cxn modelId="{8AD7888A-2F55-4166-9BA6-8AF2EF6CCC08}" type="presParOf" srcId="{6B37E5A3-DBD0-49D4-B30F-9DD17958F866}" destId="{0EAF4AF0-DA2B-47D0-AE99-5BFECF2AA4E7}" srcOrd="7" destOrd="0" presId="urn:microsoft.com/office/officeart/2008/layout/VerticalCurvedList"/>
    <dgm:cxn modelId="{8ADD7F57-FC9E-4A2B-B007-1277409D2BED}" type="presParOf" srcId="{6B37E5A3-DBD0-49D4-B30F-9DD17958F866}" destId="{4C57CD7C-B9CA-4A94-B144-0ED7143EA2E3}" srcOrd="8" destOrd="0" presId="urn:microsoft.com/office/officeart/2008/layout/VerticalCurvedList"/>
    <dgm:cxn modelId="{CC9AC75F-DAED-44C2-A80F-B2A7694624B6}" type="presParOf" srcId="{4C57CD7C-B9CA-4A94-B144-0ED7143EA2E3}" destId="{20FF97D1-98FD-4289-B198-0032C9BA1E3E}" srcOrd="0" destOrd="0" presId="urn:microsoft.com/office/officeart/2008/layout/VerticalCurvedList"/>
    <dgm:cxn modelId="{D2864174-345A-4E9A-B15B-25BA359B42D2}" type="presParOf" srcId="{6B37E5A3-DBD0-49D4-B30F-9DD17958F866}" destId="{C5F1833D-B6E8-43FC-B486-C28840C9AFB2}" srcOrd="9" destOrd="0" presId="urn:microsoft.com/office/officeart/2008/layout/VerticalCurvedList"/>
    <dgm:cxn modelId="{95B3DE72-28A4-4436-990F-9811FBF31ADD}" type="presParOf" srcId="{6B37E5A3-DBD0-49D4-B30F-9DD17958F866}" destId="{EC6AC113-931C-494D-AFED-52731C5FA718}" srcOrd="10" destOrd="0" presId="urn:microsoft.com/office/officeart/2008/layout/VerticalCurvedList"/>
    <dgm:cxn modelId="{F76A943A-C0C8-4B61-80D8-D6F6691A475C}" type="presParOf" srcId="{EC6AC113-931C-494D-AFED-52731C5FA718}" destId="{F6D44D2C-4251-403C-82CF-3BB7C9D3E4E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130B71-F2A4-4818-B7DE-673BC17BD07A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F796EBB-AD15-4E18-BB81-EF32F37D9B1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dirty="0" smtClean="0"/>
            <a:t>Цель и задачи занятия</a:t>
          </a:r>
          <a:endParaRPr lang="ru-RU" sz="2000" b="1" dirty="0"/>
        </a:p>
      </dgm:t>
    </dgm:pt>
    <dgm:pt modelId="{F2C25896-52F5-4D20-B554-07129E65952B}" type="parTrans" cxnId="{82F67C2B-4C00-4DCB-964F-B83AFB09014B}">
      <dgm:prSet/>
      <dgm:spPr/>
      <dgm:t>
        <a:bodyPr/>
        <a:lstStyle/>
        <a:p>
          <a:endParaRPr lang="ru-RU" sz="2000"/>
        </a:p>
      </dgm:t>
    </dgm:pt>
    <dgm:pt modelId="{02189B8A-E111-4028-BAF0-3BE6E3C25D4B}" type="sibTrans" cxnId="{82F67C2B-4C00-4DCB-964F-B83AFB09014B}">
      <dgm:prSet/>
      <dgm:spPr/>
      <dgm:t>
        <a:bodyPr/>
        <a:lstStyle/>
        <a:p>
          <a:endParaRPr lang="ru-RU" sz="2000"/>
        </a:p>
      </dgm:t>
    </dgm:pt>
    <dgm:pt modelId="{7C8B869E-80B8-4A2F-B289-0AAC67DE1EAB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2000" b="1" dirty="0" err="1" smtClean="0"/>
            <a:t>Сеттинг</a:t>
          </a:r>
          <a:r>
            <a:rPr lang="ru-RU" sz="2000" b="1" dirty="0" smtClean="0"/>
            <a:t> – мир, где происходят события</a:t>
          </a:r>
          <a:endParaRPr lang="ru-RU" sz="2000" b="1" dirty="0"/>
        </a:p>
      </dgm:t>
    </dgm:pt>
    <dgm:pt modelId="{6123AFE3-7D35-48EA-966D-985EAC46F512}" type="parTrans" cxnId="{469DC368-5135-4E0F-95BA-B3A9F69E14A9}">
      <dgm:prSet/>
      <dgm:spPr>
        <a:ln>
          <a:solidFill>
            <a:srgbClr val="00B0F0"/>
          </a:solidFill>
        </a:ln>
      </dgm:spPr>
      <dgm:t>
        <a:bodyPr/>
        <a:lstStyle/>
        <a:p>
          <a:endParaRPr lang="ru-RU" sz="2000"/>
        </a:p>
      </dgm:t>
    </dgm:pt>
    <dgm:pt modelId="{4CAF1D6C-B137-4C79-97FE-B408D6D50A04}" type="sibTrans" cxnId="{469DC368-5135-4E0F-95BA-B3A9F69E14A9}">
      <dgm:prSet/>
      <dgm:spPr/>
      <dgm:t>
        <a:bodyPr/>
        <a:lstStyle/>
        <a:p>
          <a:endParaRPr lang="ru-RU" sz="2000"/>
        </a:p>
      </dgm:t>
    </dgm:pt>
    <dgm:pt modelId="{762540AC-CA96-4BF7-9FD4-ECDDEAE6A12E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2000" b="1" dirty="0" smtClean="0"/>
            <a:t>Задания и игровые ситуации </a:t>
          </a:r>
          <a:endParaRPr lang="ru-RU" sz="2000" b="1" dirty="0"/>
        </a:p>
      </dgm:t>
    </dgm:pt>
    <dgm:pt modelId="{5EE334F2-30BE-4409-86DF-B5E5EF542EFB}" type="parTrans" cxnId="{718DCA64-F9D9-4682-A995-BD3C999A9296}">
      <dgm:prSet/>
      <dgm:spPr>
        <a:ln>
          <a:solidFill>
            <a:srgbClr val="00B0F0"/>
          </a:solidFill>
        </a:ln>
      </dgm:spPr>
      <dgm:t>
        <a:bodyPr/>
        <a:lstStyle/>
        <a:p>
          <a:endParaRPr lang="ru-RU" sz="2000"/>
        </a:p>
      </dgm:t>
    </dgm:pt>
    <dgm:pt modelId="{D7B79FFF-7AA0-454A-9ACB-6938C589F202}" type="sibTrans" cxnId="{718DCA64-F9D9-4682-A995-BD3C999A9296}">
      <dgm:prSet/>
      <dgm:spPr/>
      <dgm:t>
        <a:bodyPr/>
        <a:lstStyle/>
        <a:p>
          <a:endParaRPr lang="ru-RU" sz="2000"/>
        </a:p>
      </dgm:t>
    </dgm:pt>
    <dgm:pt modelId="{AAD77542-E2AA-462E-87BA-C81A9458F530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2000" b="1" dirty="0" smtClean="0"/>
            <a:t>Сюжет и игровая цель</a:t>
          </a:r>
          <a:endParaRPr lang="ru-RU" sz="2000" b="1" dirty="0"/>
        </a:p>
      </dgm:t>
    </dgm:pt>
    <dgm:pt modelId="{AA6CF35E-5FCE-4E11-950C-33DE94A37AD6}" type="parTrans" cxnId="{65FF740F-8E98-40F7-BCA3-7C9D7F07D9D1}">
      <dgm:prSet/>
      <dgm:spPr>
        <a:ln>
          <a:solidFill>
            <a:srgbClr val="00B0F0"/>
          </a:solidFill>
        </a:ln>
      </dgm:spPr>
      <dgm:t>
        <a:bodyPr/>
        <a:lstStyle/>
        <a:p>
          <a:endParaRPr lang="ru-RU" sz="2000"/>
        </a:p>
      </dgm:t>
    </dgm:pt>
    <dgm:pt modelId="{9ECD5003-9A46-45B2-96CC-15CB6D63CEB4}" type="sibTrans" cxnId="{65FF740F-8E98-40F7-BCA3-7C9D7F07D9D1}">
      <dgm:prSet/>
      <dgm:spPr/>
      <dgm:t>
        <a:bodyPr/>
        <a:lstStyle/>
        <a:p>
          <a:endParaRPr lang="ru-RU" sz="2000"/>
        </a:p>
      </dgm:t>
    </dgm:pt>
    <dgm:pt modelId="{6188D292-16DF-4EE1-B92C-E69FAFDD119B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2000" b="1" dirty="0" smtClean="0"/>
            <a:t>Персонажи</a:t>
          </a:r>
          <a:endParaRPr lang="ru-RU" sz="2000" b="1" dirty="0"/>
        </a:p>
      </dgm:t>
    </dgm:pt>
    <dgm:pt modelId="{307FA89B-BB47-4C60-B901-4C0F7B0306A3}" type="parTrans" cxnId="{9CBE6ED4-972D-4E06-985F-42E125832E6E}">
      <dgm:prSet/>
      <dgm:spPr>
        <a:ln>
          <a:solidFill>
            <a:srgbClr val="00B0F0"/>
          </a:solidFill>
        </a:ln>
      </dgm:spPr>
      <dgm:t>
        <a:bodyPr/>
        <a:lstStyle/>
        <a:p>
          <a:endParaRPr lang="ru-RU" sz="2000"/>
        </a:p>
      </dgm:t>
    </dgm:pt>
    <dgm:pt modelId="{61C152A6-C6FE-43D2-BFF9-C629DB9782E6}" type="sibTrans" cxnId="{9CBE6ED4-972D-4E06-985F-42E125832E6E}">
      <dgm:prSet/>
      <dgm:spPr/>
      <dgm:t>
        <a:bodyPr/>
        <a:lstStyle/>
        <a:p>
          <a:endParaRPr lang="ru-RU" sz="2000"/>
        </a:p>
      </dgm:t>
    </dgm:pt>
    <dgm:pt modelId="{590D473F-5428-4B93-AD68-405C13E9C208}" type="pres">
      <dgm:prSet presAssocID="{F5130B71-F2A4-4818-B7DE-673BC17BD0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6987A24-C083-4E26-96B9-C80705482B9B}" type="pres">
      <dgm:prSet presAssocID="{1F796EBB-AD15-4E18-BB81-EF32F37D9B18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C46B5FB-641E-4076-B7BD-C881D94C35D3}" type="pres">
      <dgm:prSet presAssocID="{1F796EBB-AD15-4E18-BB81-EF32F37D9B18}" presName="rootComposite1" presStyleCnt="0"/>
      <dgm:spPr/>
      <dgm:t>
        <a:bodyPr/>
        <a:lstStyle/>
        <a:p>
          <a:endParaRPr lang="ru-RU"/>
        </a:p>
      </dgm:t>
    </dgm:pt>
    <dgm:pt modelId="{A88C3761-7F17-474D-B6B9-A213E7E2E2EA}" type="pres">
      <dgm:prSet presAssocID="{1F796EBB-AD15-4E18-BB81-EF32F37D9B1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337095-CC25-4A43-818E-5A541CF1DF1D}" type="pres">
      <dgm:prSet presAssocID="{1F796EBB-AD15-4E18-BB81-EF32F37D9B1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49AEAD8-66A2-429B-ADB3-09B9DBBDB57C}" type="pres">
      <dgm:prSet presAssocID="{1F796EBB-AD15-4E18-BB81-EF32F37D9B18}" presName="hierChild2" presStyleCnt="0"/>
      <dgm:spPr/>
      <dgm:t>
        <a:bodyPr/>
        <a:lstStyle/>
        <a:p>
          <a:endParaRPr lang="ru-RU"/>
        </a:p>
      </dgm:t>
    </dgm:pt>
    <dgm:pt modelId="{195A9166-371E-4CFF-BE5C-01852D320F5B}" type="pres">
      <dgm:prSet presAssocID="{6123AFE3-7D35-48EA-966D-985EAC46F512}" presName="Name64" presStyleLbl="parChTrans1D2" presStyleIdx="0" presStyleCnt="4"/>
      <dgm:spPr/>
      <dgm:t>
        <a:bodyPr/>
        <a:lstStyle/>
        <a:p>
          <a:endParaRPr lang="ru-RU"/>
        </a:p>
      </dgm:t>
    </dgm:pt>
    <dgm:pt modelId="{5D61C0DC-3C55-4901-BB26-D5AA01D57F18}" type="pres">
      <dgm:prSet presAssocID="{7C8B869E-80B8-4A2F-B289-0AAC67DE1EA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06E4A73-7BBB-40FD-866D-7C7AEBC31ADB}" type="pres">
      <dgm:prSet presAssocID="{7C8B869E-80B8-4A2F-B289-0AAC67DE1EAB}" presName="rootComposite" presStyleCnt="0"/>
      <dgm:spPr/>
      <dgm:t>
        <a:bodyPr/>
        <a:lstStyle/>
        <a:p>
          <a:endParaRPr lang="ru-RU"/>
        </a:p>
      </dgm:t>
    </dgm:pt>
    <dgm:pt modelId="{8D7E6BF8-6572-47F8-923B-010192B849B1}" type="pres">
      <dgm:prSet presAssocID="{7C8B869E-80B8-4A2F-B289-0AAC67DE1EAB}" presName="rootText" presStyleLbl="node2" presStyleIdx="0" presStyleCnt="4" custScaleY="666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502E54-7C91-46FA-A983-F38AEB0CB9AD}" type="pres">
      <dgm:prSet presAssocID="{7C8B869E-80B8-4A2F-B289-0AAC67DE1EAB}" presName="rootConnector" presStyleLbl="node2" presStyleIdx="0" presStyleCnt="4"/>
      <dgm:spPr/>
      <dgm:t>
        <a:bodyPr/>
        <a:lstStyle/>
        <a:p>
          <a:endParaRPr lang="ru-RU"/>
        </a:p>
      </dgm:t>
    </dgm:pt>
    <dgm:pt modelId="{80601B36-4756-457E-B2C6-DA4A27CAA600}" type="pres">
      <dgm:prSet presAssocID="{7C8B869E-80B8-4A2F-B289-0AAC67DE1EAB}" presName="hierChild4" presStyleCnt="0"/>
      <dgm:spPr/>
      <dgm:t>
        <a:bodyPr/>
        <a:lstStyle/>
        <a:p>
          <a:endParaRPr lang="ru-RU"/>
        </a:p>
      </dgm:t>
    </dgm:pt>
    <dgm:pt modelId="{EF10DFB1-740A-40CF-8E9B-372ECD74E04A}" type="pres">
      <dgm:prSet presAssocID="{7C8B869E-80B8-4A2F-B289-0AAC67DE1EAB}" presName="hierChild5" presStyleCnt="0"/>
      <dgm:spPr/>
      <dgm:t>
        <a:bodyPr/>
        <a:lstStyle/>
        <a:p>
          <a:endParaRPr lang="ru-RU"/>
        </a:p>
      </dgm:t>
    </dgm:pt>
    <dgm:pt modelId="{067BF69B-87BC-4AAE-89D7-87C1FA29AFE9}" type="pres">
      <dgm:prSet presAssocID="{5EE334F2-30BE-4409-86DF-B5E5EF542EFB}" presName="Name64" presStyleLbl="parChTrans1D2" presStyleIdx="1" presStyleCnt="4"/>
      <dgm:spPr/>
      <dgm:t>
        <a:bodyPr/>
        <a:lstStyle/>
        <a:p>
          <a:endParaRPr lang="ru-RU"/>
        </a:p>
      </dgm:t>
    </dgm:pt>
    <dgm:pt modelId="{C6A41867-1FFD-4C64-B344-B36E9EE6E3B3}" type="pres">
      <dgm:prSet presAssocID="{762540AC-CA96-4BF7-9FD4-ECDDEAE6A12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8F877DB-DF4B-44CB-A772-97A14A1EBF70}" type="pres">
      <dgm:prSet presAssocID="{762540AC-CA96-4BF7-9FD4-ECDDEAE6A12E}" presName="rootComposite" presStyleCnt="0"/>
      <dgm:spPr/>
      <dgm:t>
        <a:bodyPr/>
        <a:lstStyle/>
        <a:p>
          <a:endParaRPr lang="ru-RU"/>
        </a:p>
      </dgm:t>
    </dgm:pt>
    <dgm:pt modelId="{467DF3FD-0D61-4896-A98A-E92679D887D6}" type="pres">
      <dgm:prSet presAssocID="{762540AC-CA96-4BF7-9FD4-ECDDEAE6A12E}" presName="rootText" presStyleLbl="node2" presStyleIdx="1" presStyleCnt="4" custScaleY="666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287CB2-8607-4B5B-831F-4436F6BF328B}" type="pres">
      <dgm:prSet presAssocID="{762540AC-CA96-4BF7-9FD4-ECDDEAE6A12E}" presName="rootConnector" presStyleLbl="node2" presStyleIdx="1" presStyleCnt="4"/>
      <dgm:spPr/>
      <dgm:t>
        <a:bodyPr/>
        <a:lstStyle/>
        <a:p>
          <a:endParaRPr lang="ru-RU"/>
        </a:p>
      </dgm:t>
    </dgm:pt>
    <dgm:pt modelId="{1E9C3E97-1262-48A6-AD4B-A4DFA252A5F9}" type="pres">
      <dgm:prSet presAssocID="{762540AC-CA96-4BF7-9FD4-ECDDEAE6A12E}" presName="hierChild4" presStyleCnt="0"/>
      <dgm:spPr/>
      <dgm:t>
        <a:bodyPr/>
        <a:lstStyle/>
        <a:p>
          <a:endParaRPr lang="ru-RU"/>
        </a:p>
      </dgm:t>
    </dgm:pt>
    <dgm:pt modelId="{BB63324A-38F4-4F42-9C58-553E330D0AB5}" type="pres">
      <dgm:prSet presAssocID="{762540AC-CA96-4BF7-9FD4-ECDDEAE6A12E}" presName="hierChild5" presStyleCnt="0"/>
      <dgm:spPr/>
      <dgm:t>
        <a:bodyPr/>
        <a:lstStyle/>
        <a:p>
          <a:endParaRPr lang="ru-RU"/>
        </a:p>
      </dgm:t>
    </dgm:pt>
    <dgm:pt modelId="{64CED27A-2385-4165-B1F8-1F1EBB3C81BD}" type="pres">
      <dgm:prSet presAssocID="{AA6CF35E-5FCE-4E11-950C-33DE94A37AD6}" presName="Name64" presStyleLbl="parChTrans1D2" presStyleIdx="2" presStyleCnt="4"/>
      <dgm:spPr/>
      <dgm:t>
        <a:bodyPr/>
        <a:lstStyle/>
        <a:p>
          <a:endParaRPr lang="ru-RU"/>
        </a:p>
      </dgm:t>
    </dgm:pt>
    <dgm:pt modelId="{F2C81F7B-A651-4F66-A806-A331D246781A}" type="pres">
      <dgm:prSet presAssocID="{AAD77542-E2AA-462E-87BA-C81A9458F53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245C642-852D-4E46-BF3F-1AD9799EFD26}" type="pres">
      <dgm:prSet presAssocID="{AAD77542-E2AA-462E-87BA-C81A9458F530}" presName="rootComposite" presStyleCnt="0"/>
      <dgm:spPr/>
      <dgm:t>
        <a:bodyPr/>
        <a:lstStyle/>
        <a:p>
          <a:endParaRPr lang="ru-RU"/>
        </a:p>
      </dgm:t>
    </dgm:pt>
    <dgm:pt modelId="{C3AB5AB3-82C4-420C-A738-AA825FF2604E}" type="pres">
      <dgm:prSet presAssocID="{AAD77542-E2AA-462E-87BA-C81A9458F530}" presName="rootText" presStyleLbl="node2" presStyleIdx="2" presStyleCnt="4" custScaleY="666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41D8FE-A40B-4D2B-BF70-179B61678826}" type="pres">
      <dgm:prSet presAssocID="{AAD77542-E2AA-462E-87BA-C81A9458F530}" presName="rootConnector" presStyleLbl="node2" presStyleIdx="2" presStyleCnt="4"/>
      <dgm:spPr/>
      <dgm:t>
        <a:bodyPr/>
        <a:lstStyle/>
        <a:p>
          <a:endParaRPr lang="ru-RU"/>
        </a:p>
      </dgm:t>
    </dgm:pt>
    <dgm:pt modelId="{E142346A-4DF4-4983-A3D9-7EBAC78B924C}" type="pres">
      <dgm:prSet presAssocID="{AAD77542-E2AA-462E-87BA-C81A9458F530}" presName="hierChild4" presStyleCnt="0"/>
      <dgm:spPr/>
      <dgm:t>
        <a:bodyPr/>
        <a:lstStyle/>
        <a:p>
          <a:endParaRPr lang="ru-RU"/>
        </a:p>
      </dgm:t>
    </dgm:pt>
    <dgm:pt modelId="{B2F9895D-2E29-4212-AA6C-44F63C1FA8D8}" type="pres">
      <dgm:prSet presAssocID="{AAD77542-E2AA-462E-87BA-C81A9458F530}" presName="hierChild5" presStyleCnt="0"/>
      <dgm:spPr/>
      <dgm:t>
        <a:bodyPr/>
        <a:lstStyle/>
        <a:p>
          <a:endParaRPr lang="ru-RU"/>
        </a:p>
      </dgm:t>
    </dgm:pt>
    <dgm:pt modelId="{1645C969-AB52-4AC2-9D75-A8AC72D5D168}" type="pres">
      <dgm:prSet presAssocID="{307FA89B-BB47-4C60-B901-4C0F7B0306A3}" presName="Name64" presStyleLbl="parChTrans1D2" presStyleIdx="3" presStyleCnt="4"/>
      <dgm:spPr/>
      <dgm:t>
        <a:bodyPr/>
        <a:lstStyle/>
        <a:p>
          <a:endParaRPr lang="ru-RU"/>
        </a:p>
      </dgm:t>
    </dgm:pt>
    <dgm:pt modelId="{5F09F6B4-8281-483E-928F-FDEDC5CF3B7A}" type="pres">
      <dgm:prSet presAssocID="{6188D292-16DF-4EE1-B92C-E69FAFDD119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057258F-BD22-4580-8631-B303A4A87A85}" type="pres">
      <dgm:prSet presAssocID="{6188D292-16DF-4EE1-B92C-E69FAFDD119B}" presName="rootComposite" presStyleCnt="0"/>
      <dgm:spPr/>
      <dgm:t>
        <a:bodyPr/>
        <a:lstStyle/>
        <a:p>
          <a:endParaRPr lang="ru-RU"/>
        </a:p>
      </dgm:t>
    </dgm:pt>
    <dgm:pt modelId="{0B465E9B-544C-4EC6-8543-30161D598FBD}" type="pres">
      <dgm:prSet presAssocID="{6188D292-16DF-4EE1-B92C-E69FAFDD119B}" presName="rootText" presStyleLbl="node2" presStyleIdx="3" presStyleCnt="4" custScaleY="666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ECF0F4-B406-4F51-8387-69057E2A5C86}" type="pres">
      <dgm:prSet presAssocID="{6188D292-16DF-4EE1-B92C-E69FAFDD119B}" presName="rootConnector" presStyleLbl="node2" presStyleIdx="3" presStyleCnt="4"/>
      <dgm:spPr/>
      <dgm:t>
        <a:bodyPr/>
        <a:lstStyle/>
        <a:p>
          <a:endParaRPr lang="ru-RU"/>
        </a:p>
      </dgm:t>
    </dgm:pt>
    <dgm:pt modelId="{51C810C3-897E-4638-B13D-4073210173EC}" type="pres">
      <dgm:prSet presAssocID="{6188D292-16DF-4EE1-B92C-E69FAFDD119B}" presName="hierChild4" presStyleCnt="0"/>
      <dgm:spPr/>
      <dgm:t>
        <a:bodyPr/>
        <a:lstStyle/>
        <a:p>
          <a:endParaRPr lang="ru-RU"/>
        </a:p>
      </dgm:t>
    </dgm:pt>
    <dgm:pt modelId="{7DA988AE-1E4D-484E-8238-CC4BFD953F17}" type="pres">
      <dgm:prSet presAssocID="{6188D292-16DF-4EE1-B92C-E69FAFDD119B}" presName="hierChild5" presStyleCnt="0"/>
      <dgm:spPr/>
      <dgm:t>
        <a:bodyPr/>
        <a:lstStyle/>
        <a:p>
          <a:endParaRPr lang="ru-RU"/>
        </a:p>
      </dgm:t>
    </dgm:pt>
    <dgm:pt modelId="{9CD1C299-0B28-4882-AA98-FCF9FAC34F6D}" type="pres">
      <dgm:prSet presAssocID="{1F796EBB-AD15-4E18-BB81-EF32F37D9B18}" presName="hierChild3" presStyleCnt="0"/>
      <dgm:spPr/>
      <dgm:t>
        <a:bodyPr/>
        <a:lstStyle/>
        <a:p>
          <a:endParaRPr lang="ru-RU"/>
        </a:p>
      </dgm:t>
    </dgm:pt>
  </dgm:ptLst>
  <dgm:cxnLst>
    <dgm:cxn modelId="{0AB47CC0-5F9D-4A71-A86D-39D4D118745E}" type="presOf" srcId="{6188D292-16DF-4EE1-B92C-E69FAFDD119B}" destId="{0B465E9B-544C-4EC6-8543-30161D598FBD}" srcOrd="0" destOrd="0" presId="urn:microsoft.com/office/officeart/2009/3/layout/HorizontalOrganizationChart"/>
    <dgm:cxn modelId="{BFA47202-F5B5-4A53-AB30-88CA5FA87C6C}" type="presOf" srcId="{7C8B869E-80B8-4A2F-B289-0AAC67DE1EAB}" destId="{8D7E6BF8-6572-47F8-923B-010192B849B1}" srcOrd="0" destOrd="0" presId="urn:microsoft.com/office/officeart/2009/3/layout/HorizontalOrganizationChart"/>
    <dgm:cxn modelId="{A4894662-E711-4F73-BA14-906D9E1AA7FD}" type="presOf" srcId="{1F796EBB-AD15-4E18-BB81-EF32F37D9B18}" destId="{A88C3761-7F17-474D-B6B9-A213E7E2E2EA}" srcOrd="0" destOrd="0" presId="urn:microsoft.com/office/officeart/2009/3/layout/HorizontalOrganizationChart"/>
    <dgm:cxn modelId="{61C83D34-6242-4749-AE00-D89EA3B220BE}" type="presOf" srcId="{6188D292-16DF-4EE1-B92C-E69FAFDD119B}" destId="{64ECF0F4-B406-4F51-8387-69057E2A5C86}" srcOrd="1" destOrd="0" presId="urn:microsoft.com/office/officeart/2009/3/layout/HorizontalOrganizationChart"/>
    <dgm:cxn modelId="{718DCA64-F9D9-4682-A995-BD3C999A9296}" srcId="{1F796EBB-AD15-4E18-BB81-EF32F37D9B18}" destId="{762540AC-CA96-4BF7-9FD4-ECDDEAE6A12E}" srcOrd="1" destOrd="0" parTransId="{5EE334F2-30BE-4409-86DF-B5E5EF542EFB}" sibTransId="{D7B79FFF-7AA0-454A-9ACB-6938C589F202}"/>
    <dgm:cxn modelId="{824AFF87-ED88-4492-AD28-43724790AE48}" type="presOf" srcId="{AAD77542-E2AA-462E-87BA-C81A9458F530}" destId="{C3AB5AB3-82C4-420C-A738-AA825FF2604E}" srcOrd="0" destOrd="0" presId="urn:microsoft.com/office/officeart/2009/3/layout/HorizontalOrganizationChart"/>
    <dgm:cxn modelId="{469DC368-5135-4E0F-95BA-B3A9F69E14A9}" srcId="{1F796EBB-AD15-4E18-BB81-EF32F37D9B18}" destId="{7C8B869E-80B8-4A2F-B289-0AAC67DE1EAB}" srcOrd="0" destOrd="0" parTransId="{6123AFE3-7D35-48EA-966D-985EAC46F512}" sibTransId="{4CAF1D6C-B137-4C79-97FE-B408D6D50A04}"/>
    <dgm:cxn modelId="{366DC975-31C8-4DFE-B4C3-18B449E03640}" type="presOf" srcId="{307FA89B-BB47-4C60-B901-4C0F7B0306A3}" destId="{1645C969-AB52-4AC2-9D75-A8AC72D5D168}" srcOrd="0" destOrd="0" presId="urn:microsoft.com/office/officeart/2009/3/layout/HorizontalOrganizationChart"/>
    <dgm:cxn modelId="{971A1EA5-0B21-49A0-B2F2-6F66404599DF}" type="presOf" srcId="{762540AC-CA96-4BF7-9FD4-ECDDEAE6A12E}" destId="{467DF3FD-0D61-4896-A98A-E92679D887D6}" srcOrd="0" destOrd="0" presId="urn:microsoft.com/office/officeart/2009/3/layout/HorizontalOrganizationChart"/>
    <dgm:cxn modelId="{4FE62611-F635-4C5C-8159-F7F7263C2F6F}" type="presOf" srcId="{AAD77542-E2AA-462E-87BA-C81A9458F530}" destId="{9941D8FE-A40B-4D2B-BF70-179B61678826}" srcOrd="1" destOrd="0" presId="urn:microsoft.com/office/officeart/2009/3/layout/HorizontalOrganizationChart"/>
    <dgm:cxn modelId="{58D0FFFD-CE25-4F73-B49C-C2CB98C0F5DC}" type="presOf" srcId="{AA6CF35E-5FCE-4E11-950C-33DE94A37AD6}" destId="{64CED27A-2385-4165-B1F8-1F1EBB3C81BD}" srcOrd="0" destOrd="0" presId="urn:microsoft.com/office/officeart/2009/3/layout/HorizontalOrganizationChart"/>
    <dgm:cxn modelId="{65FF740F-8E98-40F7-BCA3-7C9D7F07D9D1}" srcId="{1F796EBB-AD15-4E18-BB81-EF32F37D9B18}" destId="{AAD77542-E2AA-462E-87BA-C81A9458F530}" srcOrd="2" destOrd="0" parTransId="{AA6CF35E-5FCE-4E11-950C-33DE94A37AD6}" sibTransId="{9ECD5003-9A46-45B2-96CC-15CB6D63CEB4}"/>
    <dgm:cxn modelId="{ACF2C3AC-7184-4612-8738-6BCEFF263FA9}" type="presOf" srcId="{6123AFE3-7D35-48EA-966D-985EAC46F512}" destId="{195A9166-371E-4CFF-BE5C-01852D320F5B}" srcOrd="0" destOrd="0" presId="urn:microsoft.com/office/officeart/2009/3/layout/HorizontalOrganizationChart"/>
    <dgm:cxn modelId="{82F67C2B-4C00-4DCB-964F-B83AFB09014B}" srcId="{F5130B71-F2A4-4818-B7DE-673BC17BD07A}" destId="{1F796EBB-AD15-4E18-BB81-EF32F37D9B18}" srcOrd="0" destOrd="0" parTransId="{F2C25896-52F5-4D20-B554-07129E65952B}" sibTransId="{02189B8A-E111-4028-BAF0-3BE6E3C25D4B}"/>
    <dgm:cxn modelId="{BD5C1124-BB59-4E40-95F8-F68CE9568805}" type="presOf" srcId="{7C8B869E-80B8-4A2F-B289-0AAC67DE1EAB}" destId="{20502E54-7C91-46FA-A983-F38AEB0CB9AD}" srcOrd="1" destOrd="0" presId="urn:microsoft.com/office/officeart/2009/3/layout/HorizontalOrganizationChart"/>
    <dgm:cxn modelId="{E469CD95-0831-46D1-AED6-C8608727B8E1}" type="presOf" srcId="{762540AC-CA96-4BF7-9FD4-ECDDEAE6A12E}" destId="{1A287CB2-8607-4B5B-831F-4436F6BF328B}" srcOrd="1" destOrd="0" presId="urn:microsoft.com/office/officeart/2009/3/layout/HorizontalOrganizationChart"/>
    <dgm:cxn modelId="{C50DAF0B-6031-4C9F-8E5E-361EB9EB9F07}" type="presOf" srcId="{5EE334F2-30BE-4409-86DF-B5E5EF542EFB}" destId="{067BF69B-87BC-4AAE-89D7-87C1FA29AFE9}" srcOrd="0" destOrd="0" presId="urn:microsoft.com/office/officeart/2009/3/layout/HorizontalOrganizationChart"/>
    <dgm:cxn modelId="{9CBE6ED4-972D-4E06-985F-42E125832E6E}" srcId="{1F796EBB-AD15-4E18-BB81-EF32F37D9B18}" destId="{6188D292-16DF-4EE1-B92C-E69FAFDD119B}" srcOrd="3" destOrd="0" parTransId="{307FA89B-BB47-4C60-B901-4C0F7B0306A3}" sibTransId="{61C152A6-C6FE-43D2-BFF9-C629DB9782E6}"/>
    <dgm:cxn modelId="{15BF7FF6-7453-4768-9EA7-D496F6CCB5CB}" type="presOf" srcId="{F5130B71-F2A4-4818-B7DE-673BC17BD07A}" destId="{590D473F-5428-4B93-AD68-405C13E9C208}" srcOrd="0" destOrd="0" presId="urn:microsoft.com/office/officeart/2009/3/layout/HorizontalOrganizationChart"/>
    <dgm:cxn modelId="{43C7A1DA-E36E-453B-8099-1D2679F61CCC}" type="presOf" srcId="{1F796EBB-AD15-4E18-BB81-EF32F37D9B18}" destId="{E0337095-CC25-4A43-818E-5A541CF1DF1D}" srcOrd="1" destOrd="0" presId="urn:microsoft.com/office/officeart/2009/3/layout/HorizontalOrganizationChart"/>
    <dgm:cxn modelId="{0EDA080D-74B7-427F-9229-31DB2C7440CA}" type="presParOf" srcId="{590D473F-5428-4B93-AD68-405C13E9C208}" destId="{96987A24-C083-4E26-96B9-C80705482B9B}" srcOrd="0" destOrd="0" presId="urn:microsoft.com/office/officeart/2009/3/layout/HorizontalOrganizationChart"/>
    <dgm:cxn modelId="{2B00B99F-32A0-4FA9-A6D3-A6B57446570A}" type="presParOf" srcId="{96987A24-C083-4E26-96B9-C80705482B9B}" destId="{5C46B5FB-641E-4076-B7BD-C881D94C35D3}" srcOrd="0" destOrd="0" presId="urn:microsoft.com/office/officeart/2009/3/layout/HorizontalOrganizationChart"/>
    <dgm:cxn modelId="{3A100752-176F-46F5-86A3-390BFC6B524B}" type="presParOf" srcId="{5C46B5FB-641E-4076-B7BD-C881D94C35D3}" destId="{A88C3761-7F17-474D-B6B9-A213E7E2E2EA}" srcOrd="0" destOrd="0" presId="urn:microsoft.com/office/officeart/2009/3/layout/HorizontalOrganizationChart"/>
    <dgm:cxn modelId="{45030427-B21A-41FA-824D-EF579112623E}" type="presParOf" srcId="{5C46B5FB-641E-4076-B7BD-C881D94C35D3}" destId="{E0337095-CC25-4A43-818E-5A541CF1DF1D}" srcOrd="1" destOrd="0" presId="urn:microsoft.com/office/officeart/2009/3/layout/HorizontalOrganizationChart"/>
    <dgm:cxn modelId="{583AA1F7-3D28-4644-BE08-52DF5D5DAE19}" type="presParOf" srcId="{96987A24-C083-4E26-96B9-C80705482B9B}" destId="{749AEAD8-66A2-429B-ADB3-09B9DBBDB57C}" srcOrd="1" destOrd="0" presId="urn:microsoft.com/office/officeart/2009/3/layout/HorizontalOrganizationChart"/>
    <dgm:cxn modelId="{80FED8BE-BAA9-4867-91BB-A3E44E8B0701}" type="presParOf" srcId="{749AEAD8-66A2-429B-ADB3-09B9DBBDB57C}" destId="{195A9166-371E-4CFF-BE5C-01852D320F5B}" srcOrd="0" destOrd="0" presId="urn:microsoft.com/office/officeart/2009/3/layout/HorizontalOrganizationChart"/>
    <dgm:cxn modelId="{13F4AAC3-839B-423C-8967-EE9E84079047}" type="presParOf" srcId="{749AEAD8-66A2-429B-ADB3-09B9DBBDB57C}" destId="{5D61C0DC-3C55-4901-BB26-D5AA01D57F18}" srcOrd="1" destOrd="0" presId="urn:microsoft.com/office/officeart/2009/3/layout/HorizontalOrganizationChart"/>
    <dgm:cxn modelId="{6F966D8F-1692-4F04-9304-5825560544C8}" type="presParOf" srcId="{5D61C0DC-3C55-4901-BB26-D5AA01D57F18}" destId="{D06E4A73-7BBB-40FD-866D-7C7AEBC31ADB}" srcOrd="0" destOrd="0" presId="urn:microsoft.com/office/officeart/2009/3/layout/HorizontalOrganizationChart"/>
    <dgm:cxn modelId="{B422014E-88DC-4002-9655-69B9F550CC0B}" type="presParOf" srcId="{D06E4A73-7BBB-40FD-866D-7C7AEBC31ADB}" destId="{8D7E6BF8-6572-47F8-923B-010192B849B1}" srcOrd="0" destOrd="0" presId="urn:microsoft.com/office/officeart/2009/3/layout/HorizontalOrganizationChart"/>
    <dgm:cxn modelId="{7AE6598B-BD10-4B30-B283-4D65BC6D57E0}" type="presParOf" srcId="{D06E4A73-7BBB-40FD-866D-7C7AEBC31ADB}" destId="{20502E54-7C91-46FA-A983-F38AEB0CB9AD}" srcOrd="1" destOrd="0" presId="urn:microsoft.com/office/officeart/2009/3/layout/HorizontalOrganizationChart"/>
    <dgm:cxn modelId="{8C68C6BA-2454-477D-96F5-6F6AA31B5E3E}" type="presParOf" srcId="{5D61C0DC-3C55-4901-BB26-D5AA01D57F18}" destId="{80601B36-4756-457E-B2C6-DA4A27CAA600}" srcOrd="1" destOrd="0" presId="urn:microsoft.com/office/officeart/2009/3/layout/HorizontalOrganizationChart"/>
    <dgm:cxn modelId="{6253E4C0-45DF-470B-B4B1-50792D6B854C}" type="presParOf" srcId="{5D61C0DC-3C55-4901-BB26-D5AA01D57F18}" destId="{EF10DFB1-740A-40CF-8E9B-372ECD74E04A}" srcOrd="2" destOrd="0" presId="urn:microsoft.com/office/officeart/2009/3/layout/HorizontalOrganizationChart"/>
    <dgm:cxn modelId="{0343B670-CFCD-4A98-A269-9466FCA9CCA1}" type="presParOf" srcId="{749AEAD8-66A2-429B-ADB3-09B9DBBDB57C}" destId="{067BF69B-87BC-4AAE-89D7-87C1FA29AFE9}" srcOrd="2" destOrd="0" presId="urn:microsoft.com/office/officeart/2009/3/layout/HorizontalOrganizationChart"/>
    <dgm:cxn modelId="{CB9B1C3D-4CA7-4137-999E-80FAAB6B349F}" type="presParOf" srcId="{749AEAD8-66A2-429B-ADB3-09B9DBBDB57C}" destId="{C6A41867-1FFD-4C64-B344-B36E9EE6E3B3}" srcOrd="3" destOrd="0" presId="urn:microsoft.com/office/officeart/2009/3/layout/HorizontalOrganizationChart"/>
    <dgm:cxn modelId="{4EF55D62-6A6B-4E41-9C01-7F2282DF93C9}" type="presParOf" srcId="{C6A41867-1FFD-4C64-B344-B36E9EE6E3B3}" destId="{78F877DB-DF4B-44CB-A772-97A14A1EBF70}" srcOrd="0" destOrd="0" presId="urn:microsoft.com/office/officeart/2009/3/layout/HorizontalOrganizationChart"/>
    <dgm:cxn modelId="{2F8B00FD-C44D-479B-8C0F-508EDE1980E5}" type="presParOf" srcId="{78F877DB-DF4B-44CB-A772-97A14A1EBF70}" destId="{467DF3FD-0D61-4896-A98A-E92679D887D6}" srcOrd="0" destOrd="0" presId="urn:microsoft.com/office/officeart/2009/3/layout/HorizontalOrganizationChart"/>
    <dgm:cxn modelId="{F2B754B0-370A-4204-B15B-766E4FB31C36}" type="presParOf" srcId="{78F877DB-DF4B-44CB-A772-97A14A1EBF70}" destId="{1A287CB2-8607-4B5B-831F-4436F6BF328B}" srcOrd="1" destOrd="0" presId="urn:microsoft.com/office/officeart/2009/3/layout/HorizontalOrganizationChart"/>
    <dgm:cxn modelId="{9CE77BB5-1EC3-415E-9A61-772C1E42F7FD}" type="presParOf" srcId="{C6A41867-1FFD-4C64-B344-B36E9EE6E3B3}" destId="{1E9C3E97-1262-48A6-AD4B-A4DFA252A5F9}" srcOrd="1" destOrd="0" presId="urn:microsoft.com/office/officeart/2009/3/layout/HorizontalOrganizationChart"/>
    <dgm:cxn modelId="{0550B3D1-4EBB-45E6-B3C0-81029877DAA7}" type="presParOf" srcId="{C6A41867-1FFD-4C64-B344-B36E9EE6E3B3}" destId="{BB63324A-38F4-4F42-9C58-553E330D0AB5}" srcOrd="2" destOrd="0" presId="urn:microsoft.com/office/officeart/2009/3/layout/HorizontalOrganizationChart"/>
    <dgm:cxn modelId="{83DF65C4-A494-4E00-B2AA-A9BBC38B4306}" type="presParOf" srcId="{749AEAD8-66A2-429B-ADB3-09B9DBBDB57C}" destId="{64CED27A-2385-4165-B1F8-1F1EBB3C81BD}" srcOrd="4" destOrd="0" presId="urn:microsoft.com/office/officeart/2009/3/layout/HorizontalOrganizationChart"/>
    <dgm:cxn modelId="{787F66CF-8E53-4D90-9163-2476D7F52587}" type="presParOf" srcId="{749AEAD8-66A2-429B-ADB3-09B9DBBDB57C}" destId="{F2C81F7B-A651-4F66-A806-A331D246781A}" srcOrd="5" destOrd="0" presId="urn:microsoft.com/office/officeart/2009/3/layout/HorizontalOrganizationChart"/>
    <dgm:cxn modelId="{04D17627-6916-4D57-A577-E2850041C725}" type="presParOf" srcId="{F2C81F7B-A651-4F66-A806-A331D246781A}" destId="{4245C642-852D-4E46-BF3F-1AD9799EFD26}" srcOrd="0" destOrd="0" presId="urn:microsoft.com/office/officeart/2009/3/layout/HorizontalOrganizationChart"/>
    <dgm:cxn modelId="{B3959AD1-BDC9-490A-83F9-9118C3CF9522}" type="presParOf" srcId="{4245C642-852D-4E46-BF3F-1AD9799EFD26}" destId="{C3AB5AB3-82C4-420C-A738-AA825FF2604E}" srcOrd="0" destOrd="0" presId="urn:microsoft.com/office/officeart/2009/3/layout/HorizontalOrganizationChart"/>
    <dgm:cxn modelId="{F2AA59A8-292E-41C2-89DD-3844054B8CA2}" type="presParOf" srcId="{4245C642-852D-4E46-BF3F-1AD9799EFD26}" destId="{9941D8FE-A40B-4D2B-BF70-179B61678826}" srcOrd="1" destOrd="0" presId="urn:microsoft.com/office/officeart/2009/3/layout/HorizontalOrganizationChart"/>
    <dgm:cxn modelId="{A4F5932C-C07D-40C9-8214-C5D41E657967}" type="presParOf" srcId="{F2C81F7B-A651-4F66-A806-A331D246781A}" destId="{E142346A-4DF4-4983-A3D9-7EBAC78B924C}" srcOrd="1" destOrd="0" presId="urn:microsoft.com/office/officeart/2009/3/layout/HorizontalOrganizationChart"/>
    <dgm:cxn modelId="{85EC5F26-B6BB-41D0-8B67-8C9B9226A23E}" type="presParOf" srcId="{F2C81F7B-A651-4F66-A806-A331D246781A}" destId="{B2F9895D-2E29-4212-AA6C-44F63C1FA8D8}" srcOrd="2" destOrd="0" presId="urn:microsoft.com/office/officeart/2009/3/layout/HorizontalOrganizationChart"/>
    <dgm:cxn modelId="{20C516FC-44AF-471A-8551-3DD629E1FFD8}" type="presParOf" srcId="{749AEAD8-66A2-429B-ADB3-09B9DBBDB57C}" destId="{1645C969-AB52-4AC2-9D75-A8AC72D5D168}" srcOrd="6" destOrd="0" presId="urn:microsoft.com/office/officeart/2009/3/layout/HorizontalOrganizationChart"/>
    <dgm:cxn modelId="{E47A2E4A-96EB-47D9-8EC6-F32BD1C9FA98}" type="presParOf" srcId="{749AEAD8-66A2-429B-ADB3-09B9DBBDB57C}" destId="{5F09F6B4-8281-483E-928F-FDEDC5CF3B7A}" srcOrd="7" destOrd="0" presId="urn:microsoft.com/office/officeart/2009/3/layout/HorizontalOrganizationChart"/>
    <dgm:cxn modelId="{445C23EF-24DC-4F4B-B18A-D1602806D23C}" type="presParOf" srcId="{5F09F6B4-8281-483E-928F-FDEDC5CF3B7A}" destId="{A057258F-BD22-4580-8631-B303A4A87A85}" srcOrd="0" destOrd="0" presId="urn:microsoft.com/office/officeart/2009/3/layout/HorizontalOrganizationChart"/>
    <dgm:cxn modelId="{3C87FBFB-9B2A-4EC1-A2F3-47BAD4C3645B}" type="presParOf" srcId="{A057258F-BD22-4580-8631-B303A4A87A85}" destId="{0B465E9B-544C-4EC6-8543-30161D598FBD}" srcOrd="0" destOrd="0" presId="urn:microsoft.com/office/officeart/2009/3/layout/HorizontalOrganizationChart"/>
    <dgm:cxn modelId="{4BCC96B3-BD40-4069-9495-868B68D86D69}" type="presParOf" srcId="{A057258F-BD22-4580-8631-B303A4A87A85}" destId="{64ECF0F4-B406-4F51-8387-69057E2A5C86}" srcOrd="1" destOrd="0" presId="urn:microsoft.com/office/officeart/2009/3/layout/HorizontalOrganizationChart"/>
    <dgm:cxn modelId="{E830701E-F9F4-4B13-BA5D-4B4F2EF77129}" type="presParOf" srcId="{5F09F6B4-8281-483E-928F-FDEDC5CF3B7A}" destId="{51C810C3-897E-4638-B13D-4073210173EC}" srcOrd="1" destOrd="0" presId="urn:microsoft.com/office/officeart/2009/3/layout/HorizontalOrganizationChart"/>
    <dgm:cxn modelId="{F0563349-EF41-4616-8816-FBEEF1B6CCB3}" type="presParOf" srcId="{5F09F6B4-8281-483E-928F-FDEDC5CF3B7A}" destId="{7DA988AE-1E4D-484E-8238-CC4BFD953F17}" srcOrd="2" destOrd="0" presId="urn:microsoft.com/office/officeart/2009/3/layout/HorizontalOrganizationChart"/>
    <dgm:cxn modelId="{2E503FDC-9DE4-4C73-B9B5-B85D8043EF61}" type="presParOf" srcId="{96987A24-C083-4E26-96B9-C80705482B9B}" destId="{9CD1C299-0B28-4882-AA98-FCF9FAC34F6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AC68D8-5DF0-4B2B-B32D-92BF5B7BD657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0C137D7-4909-488F-A995-5189BECB5C4D}">
      <dgm:prSet phldrT="[Текст]" custT="1"/>
      <dgm:spPr>
        <a:solidFill>
          <a:srgbClr val="00B0F0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800" b="1" dirty="0" smtClean="0"/>
            <a:t>Гейм мастер – ведущий игры, рассказчик, задаёт ход событий</a:t>
          </a:r>
          <a:endParaRPr lang="ru-RU" sz="1800" b="1" dirty="0"/>
        </a:p>
      </dgm:t>
    </dgm:pt>
    <dgm:pt modelId="{51839563-21C5-48B9-B7BB-660383C830C6}" type="parTrans" cxnId="{97A9F19B-328F-4358-AB05-303CF68DF881}">
      <dgm:prSet/>
      <dgm:spPr/>
      <dgm:t>
        <a:bodyPr/>
        <a:lstStyle/>
        <a:p>
          <a:pPr>
            <a:lnSpc>
              <a:spcPct val="100000"/>
            </a:lnSpc>
          </a:pPr>
          <a:endParaRPr lang="ru-RU" sz="2000" b="1"/>
        </a:p>
      </dgm:t>
    </dgm:pt>
    <dgm:pt modelId="{87396925-6130-46BA-AA5B-5165DC93694F}" type="sibTrans" cxnId="{97A9F19B-328F-4358-AB05-303CF68DF881}">
      <dgm:prSet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</a:pPr>
          <a:endParaRPr lang="ru-RU" sz="2000" b="1"/>
        </a:p>
      </dgm:t>
    </dgm:pt>
    <dgm:pt modelId="{B94945DF-F072-4136-BF74-5BAB2DC93A69}">
      <dgm:prSet phldrT="[Текст]" custT="1"/>
      <dgm:spPr>
        <a:solidFill>
          <a:schemeClr val="accent1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800" b="1" dirty="0" smtClean="0"/>
            <a:t>Значение кубика </a:t>
          </a:r>
          <a:r>
            <a:rPr lang="en-US" sz="1800" b="1" dirty="0" smtClean="0"/>
            <a:t>D</a:t>
          </a:r>
          <a:r>
            <a:rPr lang="ru-RU" sz="1800" b="1" dirty="0" smtClean="0"/>
            <a:t>20 определяет успешность действий (1-20)</a:t>
          </a:r>
        </a:p>
      </dgm:t>
    </dgm:pt>
    <dgm:pt modelId="{CEA25FF9-A3D2-4CD0-A7A3-ED496C7412CD}" type="parTrans" cxnId="{751DDF7E-2C61-4E13-B664-6A9979B5C389}">
      <dgm:prSet/>
      <dgm:spPr/>
      <dgm:t>
        <a:bodyPr/>
        <a:lstStyle/>
        <a:p>
          <a:pPr>
            <a:lnSpc>
              <a:spcPct val="100000"/>
            </a:lnSpc>
          </a:pPr>
          <a:endParaRPr lang="ru-RU" sz="2000" b="1"/>
        </a:p>
      </dgm:t>
    </dgm:pt>
    <dgm:pt modelId="{2FA32BB2-AF6D-4AAB-9979-BC06923AC855}" type="sibTrans" cxnId="{751DDF7E-2C61-4E13-B664-6A9979B5C389}">
      <dgm:prSet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</a:pPr>
          <a:endParaRPr lang="ru-RU" sz="2000" b="1"/>
        </a:p>
      </dgm:t>
    </dgm:pt>
    <dgm:pt modelId="{7FA16586-102D-41BD-AB63-1C86931D2F5A}">
      <dgm:prSet phldrT="[Текст]" custT="1"/>
      <dgm:spPr>
        <a:solidFill>
          <a:srgbClr val="00B0F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У каждого участника свой персонаж,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у которого есть характеристики </a:t>
          </a:r>
          <a:endParaRPr lang="ru-RU" sz="1800" b="1" dirty="0"/>
        </a:p>
      </dgm:t>
    </dgm:pt>
    <dgm:pt modelId="{C539FABC-03E8-46EA-AE08-1D81CD775EDC}" type="parTrans" cxnId="{4A6832D3-0377-4B70-A724-C1C0B9C2E984}">
      <dgm:prSet/>
      <dgm:spPr/>
      <dgm:t>
        <a:bodyPr/>
        <a:lstStyle/>
        <a:p>
          <a:pPr>
            <a:lnSpc>
              <a:spcPct val="100000"/>
            </a:lnSpc>
          </a:pPr>
          <a:endParaRPr lang="ru-RU" sz="2000" b="1"/>
        </a:p>
      </dgm:t>
    </dgm:pt>
    <dgm:pt modelId="{5390A94A-CCE8-4DBE-AABA-9ACEC2F80F27}" type="sibTrans" cxnId="{4A6832D3-0377-4B70-A724-C1C0B9C2E984}">
      <dgm:prSet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</a:pPr>
          <a:endParaRPr lang="ru-RU" sz="2000" b="1"/>
        </a:p>
      </dgm:t>
    </dgm:pt>
    <dgm:pt modelId="{F52ED502-3202-446B-AC36-43485E3A3A95}">
      <dgm:prSet phldrT="[Текст]" custT="1"/>
      <dgm:spPr>
        <a:solidFill>
          <a:schemeClr val="accent1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600" b="1" dirty="0" smtClean="0"/>
            <a:t>У каждого действия есть уровень сложности (15). Если действие связано с характеристикой персонажа, то сложность 10</a:t>
          </a:r>
          <a:endParaRPr lang="ru-RU" sz="1600" b="1" dirty="0"/>
        </a:p>
      </dgm:t>
    </dgm:pt>
    <dgm:pt modelId="{3AC760B8-C77C-44BE-B7A0-A0356FE8F15A}" type="parTrans" cxnId="{ABB21A79-AF20-4E62-A2FC-6B066D66A19B}">
      <dgm:prSet/>
      <dgm:spPr/>
      <dgm:t>
        <a:bodyPr/>
        <a:lstStyle/>
        <a:p>
          <a:pPr>
            <a:lnSpc>
              <a:spcPct val="100000"/>
            </a:lnSpc>
          </a:pPr>
          <a:endParaRPr lang="ru-RU" sz="2000" b="1"/>
        </a:p>
      </dgm:t>
    </dgm:pt>
    <dgm:pt modelId="{C7023B8D-705D-4CD6-9450-A3E9EE1B8B8B}" type="sibTrans" cxnId="{ABB21A79-AF20-4E62-A2FC-6B066D66A19B}">
      <dgm:prSet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</a:pPr>
          <a:endParaRPr lang="ru-RU" sz="2000" b="1"/>
        </a:p>
      </dgm:t>
    </dgm:pt>
    <dgm:pt modelId="{34B9FCB6-5D18-40C4-979E-AF627F558C3A}">
      <dgm:prSet phldrT="[Текст]" custT="1"/>
      <dgm:spPr>
        <a:solidFill>
          <a:srgbClr val="00B0F0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800" b="1" dirty="0" smtClean="0"/>
            <a:t>Не понятно – спроси! </a:t>
          </a:r>
          <a:endParaRPr lang="ru-RU" sz="1800" b="1" dirty="0"/>
        </a:p>
      </dgm:t>
    </dgm:pt>
    <dgm:pt modelId="{4D0917CB-292A-429F-B4A0-80D45B321A84}" type="parTrans" cxnId="{53B9247E-CB3D-4FD2-8CDA-B5E7113588D7}">
      <dgm:prSet/>
      <dgm:spPr/>
      <dgm:t>
        <a:bodyPr/>
        <a:lstStyle/>
        <a:p>
          <a:pPr>
            <a:lnSpc>
              <a:spcPct val="100000"/>
            </a:lnSpc>
          </a:pPr>
          <a:endParaRPr lang="ru-RU" sz="2000" b="1"/>
        </a:p>
      </dgm:t>
    </dgm:pt>
    <dgm:pt modelId="{500B5FEF-D7E7-4551-9DAB-A45771DAC870}" type="sibTrans" cxnId="{53B9247E-CB3D-4FD2-8CDA-B5E7113588D7}">
      <dgm:prSet/>
      <dgm:spPr/>
      <dgm:t>
        <a:bodyPr/>
        <a:lstStyle/>
        <a:p>
          <a:pPr>
            <a:lnSpc>
              <a:spcPct val="100000"/>
            </a:lnSpc>
          </a:pPr>
          <a:endParaRPr lang="ru-RU" sz="2000" b="1"/>
        </a:p>
      </dgm:t>
    </dgm:pt>
    <dgm:pt modelId="{71F9854E-78BC-4431-90A2-D8F9DC16FE42}" type="pres">
      <dgm:prSet presAssocID="{2FAC68D8-5DF0-4B2B-B32D-92BF5B7BD65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580120-D8CA-4E50-9054-F0F5766F2AD0}" type="pres">
      <dgm:prSet presAssocID="{2FAC68D8-5DF0-4B2B-B32D-92BF5B7BD657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736212AE-EA84-47A2-89D3-644B4C341443}" type="pres">
      <dgm:prSet presAssocID="{2FAC68D8-5DF0-4B2B-B32D-92BF5B7BD65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BA4B9-8E21-4F51-9DA7-30DBC71062FC}" type="pres">
      <dgm:prSet presAssocID="{2FAC68D8-5DF0-4B2B-B32D-92BF5B7BD65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A4B30-D3C9-4D49-87CA-B3210FDCD893}" type="pres">
      <dgm:prSet presAssocID="{2FAC68D8-5DF0-4B2B-B32D-92BF5B7BD65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8669B-0AC5-4530-A690-D63CF0ECF581}" type="pres">
      <dgm:prSet presAssocID="{2FAC68D8-5DF0-4B2B-B32D-92BF5B7BD65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4099C-4F9F-49A7-87B8-A862DD0DC82A}" type="pres">
      <dgm:prSet presAssocID="{2FAC68D8-5DF0-4B2B-B32D-92BF5B7BD65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18ACF-B3C9-4ABA-9974-28DC96745C38}" type="pres">
      <dgm:prSet presAssocID="{2FAC68D8-5DF0-4B2B-B32D-92BF5B7BD657}" presName="FiveConn_1-2" presStyleLbl="fgAccFollowNode1" presStyleIdx="0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ED5BBCD4-924B-4B40-8ABF-313D8EABD21A}" type="pres">
      <dgm:prSet presAssocID="{2FAC68D8-5DF0-4B2B-B32D-92BF5B7BD657}" presName="FiveConn_2-3" presStyleLbl="fgAccFollowNode1" presStyleIdx="1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CE711956-F44A-4A2C-B7C8-DEE8C46A8A1E}" type="pres">
      <dgm:prSet presAssocID="{2FAC68D8-5DF0-4B2B-B32D-92BF5B7BD657}" presName="FiveConn_3-4" presStyleLbl="fgAccFollowNode1" presStyleIdx="2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EF275348-5437-4DCD-B48C-0AC4889F4EEE}" type="pres">
      <dgm:prSet presAssocID="{2FAC68D8-5DF0-4B2B-B32D-92BF5B7BD657}" presName="FiveConn_4-5" presStyleLbl="fgAccFollowNode1" presStyleIdx="3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3B14886-900C-4FA5-B63F-AB68E24CA3B3}" type="pres">
      <dgm:prSet presAssocID="{2FAC68D8-5DF0-4B2B-B32D-92BF5B7BD65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E93D5-2F01-4C8A-8C86-1C60D5C30876}" type="pres">
      <dgm:prSet presAssocID="{2FAC68D8-5DF0-4B2B-B32D-92BF5B7BD65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B74211-81A2-4C8F-8F88-7C2AF2D9F0D1}" type="pres">
      <dgm:prSet presAssocID="{2FAC68D8-5DF0-4B2B-B32D-92BF5B7BD65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FB1F9A-4BFA-428D-88E0-70B5FD01CB04}" type="pres">
      <dgm:prSet presAssocID="{2FAC68D8-5DF0-4B2B-B32D-92BF5B7BD65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0BC90-1D26-4812-93FF-BB47EBDCC491}" type="pres">
      <dgm:prSet presAssocID="{2FAC68D8-5DF0-4B2B-B32D-92BF5B7BD65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509251-FA9A-47DA-B492-2ACED8C3478F}" type="presOf" srcId="{B94945DF-F072-4136-BF74-5BAB2DC93A69}" destId="{3B8BA4B9-8E21-4F51-9DA7-30DBC71062FC}" srcOrd="0" destOrd="0" presId="urn:microsoft.com/office/officeart/2005/8/layout/vProcess5"/>
    <dgm:cxn modelId="{97A9F19B-328F-4358-AB05-303CF68DF881}" srcId="{2FAC68D8-5DF0-4B2B-B32D-92BF5B7BD657}" destId="{90C137D7-4909-488F-A995-5189BECB5C4D}" srcOrd="0" destOrd="0" parTransId="{51839563-21C5-48B9-B7BB-660383C830C6}" sibTransId="{87396925-6130-46BA-AA5B-5165DC93694F}"/>
    <dgm:cxn modelId="{3A493FAA-3A75-4EA2-9148-86F69984BD3D}" type="presOf" srcId="{34B9FCB6-5D18-40C4-979E-AF627F558C3A}" destId="{9440BC90-1D26-4812-93FF-BB47EBDCC491}" srcOrd="1" destOrd="0" presId="urn:microsoft.com/office/officeart/2005/8/layout/vProcess5"/>
    <dgm:cxn modelId="{53B9247E-CB3D-4FD2-8CDA-B5E7113588D7}" srcId="{2FAC68D8-5DF0-4B2B-B32D-92BF5B7BD657}" destId="{34B9FCB6-5D18-40C4-979E-AF627F558C3A}" srcOrd="4" destOrd="0" parTransId="{4D0917CB-292A-429F-B4A0-80D45B321A84}" sibTransId="{500B5FEF-D7E7-4551-9DAB-A45771DAC870}"/>
    <dgm:cxn modelId="{863F20F1-5D85-400D-AF5E-CBDF5F28CBDD}" type="presOf" srcId="{7FA16586-102D-41BD-AB63-1C86931D2F5A}" destId="{B4DA4B30-D3C9-4D49-87CA-B3210FDCD893}" srcOrd="0" destOrd="0" presId="urn:microsoft.com/office/officeart/2005/8/layout/vProcess5"/>
    <dgm:cxn modelId="{2A3EB91E-5748-4CBD-B20E-B9F4807C5231}" type="presOf" srcId="{90C137D7-4909-488F-A995-5189BECB5C4D}" destId="{736212AE-EA84-47A2-89D3-644B4C341443}" srcOrd="0" destOrd="0" presId="urn:microsoft.com/office/officeart/2005/8/layout/vProcess5"/>
    <dgm:cxn modelId="{4979DFCD-3755-45FF-ACA9-8460589FB2B0}" type="presOf" srcId="{34B9FCB6-5D18-40C4-979E-AF627F558C3A}" destId="{D714099C-4F9F-49A7-87B8-A862DD0DC82A}" srcOrd="0" destOrd="0" presId="urn:microsoft.com/office/officeart/2005/8/layout/vProcess5"/>
    <dgm:cxn modelId="{71BC6999-182F-4C20-8309-33310ADC837C}" type="presOf" srcId="{2FA32BB2-AF6D-4AAB-9979-BC06923AC855}" destId="{ED5BBCD4-924B-4B40-8ABF-313D8EABD21A}" srcOrd="0" destOrd="0" presId="urn:microsoft.com/office/officeart/2005/8/layout/vProcess5"/>
    <dgm:cxn modelId="{A315FF96-51E8-426F-A03E-0EDD314CB112}" type="presOf" srcId="{2FAC68D8-5DF0-4B2B-B32D-92BF5B7BD657}" destId="{71F9854E-78BC-4431-90A2-D8F9DC16FE42}" srcOrd="0" destOrd="0" presId="urn:microsoft.com/office/officeart/2005/8/layout/vProcess5"/>
    <dgm:cxn modelId="{ABB21A79-AF20-4E62-A2FC-6B066D66A19B}" srcId="{2FAC68D8-5DF0-4B2B-B32D-92BF5B7BD657}" destId="{F52ED502-3202-446B-AC36-43485E3A3A95}" srcOrd="3" destOrd="0" parTransId="{3AC760B8-C77C-44BE-B7A0-A0356FE8F15A}" sibTransId="{C7023B8D-705D-4CD6-9450-A3E9EE1B8B8B}"/>
    <dgm:cxn modelId="{05C16A61-C57F-4056-A0B2-ED95A6998789}" type="presOf" srcId="{F52ED502-3202-446B-AC36-43485E3A3A95}" destId="{0A38669B-0AC5-4530-A690-D63CF0ECF581}" srcOrd="0" destOrd="0" presId="urn:microsoft.com/office/officeart/2005/8/layout/vProcess5"/>
    <dgm:cxn modelId="{EAC61947-0F36-4EFD-94A6-7FD76C96B651}" type="presOf" srcId="{7FA16586-102D-41BD-AB63-1C86931D2F5A}" destId="{80B74211-81A2-4C8F-8F88-7C2AF2D9F0D1}" srcOrd="1" destOrd="0" presId="urn:microsoft.com/office/officeart/2005/8/layout/vProcess5"/>
    <dgm:cxn modelId="{4A6832D3-0377-4B70-A724-C1C0B9C2E984}" srcId="{2FAC68D8-5DF0-4B2B-B32D-92BF5B7BD657}" destId="{7FA16586-102D-41BD-AB63-1C86931D2F5A}" srcOrd="2" destOrd="0" parTransId="{C539FABC-03E8-46EA-AE08-1D81CD775EDC}" sibTransId="{5390A94A-CCE8-4DBE-AABA-9ACEC2F80F27}"/>
    <dgm:cxn modelId="{751DDF7E-2C61-4E13-B664-6A9979B5C389}" srcId="{2FAC68D8-5DF0-4B2B-B32D-92BF5B7BD657}" destId="{B94945DF-F072-4136-BF74-5BAB2DC93A69}" srcOrd="1" destOrd="0" parTransId="{CEA25FF9-A3D2-4CD0-A7A3-ED496C7412CD}" sibTransId="{2FA32BB2-AF6D-4AAB-9979-BC06923AC855}"/>
    <dgm:cxn modelId="{AF829526-C7F0-4617-B7DC-0C02F9E9ECA1}" type="presOf" srcId="{90C137D7-4909-488F-A995-5189BECB5C4D}" destId="{53B14886-900C-4FA5-B63F-AB68E24CA3B3}" srcOrd="1" destOrd="0" presId="urn:microsoft.com/office/officeart/2005/8/layout/vProcess5"/>
    <dgm:cxn modelId="{1994B9AC-89B2-43AF-B2D4-39301F4CE4C1}" type="presOf" srcId="{5390A94A-CCE8-4DBE-AABA-9ACEC2F80F27}" destId="{CE711956-F44A-4A2C-B7C8-DEE8C46A8A1E}" srcOrd="0" destOrd="0" presId="urn:microsoft.com/office/officeart/2005/8/layout/vProcess5"/>
    <dgm:cxn modelId="{6CB53562-09CA-4842-A16D-80403E19CB8D}" type="presOf" srcId="{87396925-6130-46BA-AA5B-5165DC93694F}" destId="{6C618ACF-B3C9-4ABA-9974-28DC96745C38}" srcOrd="0" destOrd="0" presId="urn:microsoft.com/office/officeart/2005/8/layout/vProcess5"/>
    <dgm:cxn modelId="{B7C45BA4-B106-4D50-8FE3-E5B5C90D55F6}" type="presOf" srcId="{F52ED502-3202-446B-AC36-43485E3A3A95}" destId="{ADFB1F9A-4BFA-428D-88E0-70B5FD01CB04}" srcOrd="1" destOrd="0" presId="urn:microsoft.com/office/officeart/2005/8/layout/vProcess5"/>
    <dgm:cxn modelId="{D7EC715B-3FC7-4183-B97B-CC5F68E7BFBB}" type="presOf" srcId="{C7023B8D-705D-4CD6-9450-A3E9EE1B8B8B}" destId="{EF275348-5437-4DCD-B48C-0AC4889F4EEE}" srcOrd="0" destOrd="0" presId="urn:microsoft.com/office/officeart/2005/8/layout/vProcess5"/>
    <dgm:cxn modelId="{DD051A4B-CBFE-4B81-B4E7-B855BAA71DA1}" type="presOf" srcId="{B94945DF-F072-4136-BF74-5BAB2DC93A69}" destId="{5F7E93D5-2F01-4C8A-8C86-1C60D5C30876}" srcOrd="1" destOrd="0" presId="urn:microsoft.com/office/officeart/2005/8/layout/vProcess5"/>
    <dgm:cxn modelId="{55CF75B2-BEDE-408E-93D1-7A6E8AD95B2C}" type="presParOf" srcId="{71F9854E-78BC-4431-90A2-D8F9DC16FE42}" destId="{7E580120-D8CA-4E50-9054-F0F5766F2AD0}" srcOrd="0" destOrd="0" presId="urn:microsoft.com/office/officeart/2005/8/layout/vProcess5"/>
    <dgm:cxn modelId="{B6F121B3-B736-4959-B69C-2FBE6BBCA98A}" type="presParOf" srcId="{71F9854E-78BC-4431-90A2-D8F9DC16FE42}" destId="{736212AE-EA84-47A2-89D3-644B4C341443}" srcOrd="1" destOrd="0" presId="urn:microsoft.com/office/officeart/2005/8/layout/vProcess5"/>
    <dgm:cxn modelId="{5075ABF0-3D45-4AA3-9DBC-16BEF9219A68}" type="presParOf" srcId="{71F9854E-78BC-4431-90A2-D8F9DC16FE42}" destId="{3B8BA4B9-8E21-4F51-9DA7-30DBC71062FC}" srcOrd="2" destOrd="0" presId="urn:microsoft.com/office/officeart/2005/8/layout/vProcess5"/>
    <dgm:cxn modelId="{FED2F397-A10A-4144-8C58-CA63605E71F6}" type="presParOf" srcId="{71F9854E-78BC-4431-90A2-D8F9DC16FE42}" destId="{B4DA4B30-D3C9-4D49-87CA-B3210FDCD893}" srcOrd="3" destOrd="0" presId="urn:microsoft.com/office/officeart/2005/8/layout/vProcess5"/>
    <dgm:cxn modelId="{6CCF5BD9-B8ED-4113-A632-B2E90D879615}" type="presParOf" srcId="{71F9854E-78BC-4431-90A2-D8F9DC16FE42}" destId="{0A38669B-0AC5-4530-A690-D63CF0ECF581}" srcOrd="4" destOrd="0" presId="urn:microsoft.com/office/officeart/2005/8/layout/vProcess5"/>
    <dgm:cxn modelId="{E8DFA681-1BA0-4F33-BAF4-4F08931C5EF8}" type="presParOf" srcId="{71F9854E-78BC-4431-90A2-D8F9DC16FE42}" destId="{D714099C-4F9F-49A7-87B8-A862DD0DC82A}" srcOrd="5" destOrd="0" presId="urn:microsoft.com/office/officeart/2005/8/layout/vProcess5"/>
    <dgm:cxn modelId="{24CEA9EB-288A-4015-B4EF-25BF9C34CF1B}" type="presParOf" srcId="{71F9854E-78BC-4431-90A2-D8F9DC16FE42}" destId="{6C618ACF-B3C9-4ABA-9974-28DC96745C38}" srcOrd="6" destOrd="0" presId="urn:microsoft.com/office/officeart/2005/8/layout/vProcess5"/>
    <dgm:cxn modelId="{AFD398C6-D767-4ADD-8E1D-FEB1BBF6AF41}" type="presParOf" srcId="{71F9854E-78BC-4431-90A2-D8F9DC16FE42}" destId="{ED5BBCD4-924B-4B40-8ABF-313D8EABD21A}" srcOrd="7" destOrd="0" presId="urn:microsoft.com/office/officeart/2005/8/layout/vProcess5"/>
    <dgm:cxn modelId="{B7D237A6-88B4-4946-AF65-B767808C6C08}" type="presParOf" srcId="{71F9854E-78BC-4431-90A2-D8F9DC16FE42}" destId="{CE711956-F44A-4A2C-B7C8-DEE8C46A8A1E}" srcOrd="8" destOrd="0" presId="urn:microsoft.com/office/officeart/2005/8/layout/vProcess5"/>
    <dgm:cxn modelId="{E5BB8CB1-8B83-4C29-BC4D-2AB246C5CC91}" type="presParOf" srcId="{71F9854E-78BC-4431-90A2-D8F9DC16FE42}" destId="{EF275348-5437-4DCD-B48C-0AC4889F4EEE}" srcOrd="9" destOrd="0" presId="urn:microsoft.com/office/officeart/2005/8/layout/vProcess5"/>
    <dgm:cxn modelId="{264E444F-B503-4F77-8A70-0A217343733B}" type="presParOf" srcId="{71F9854E-78BC-4431-90A2-D8F9DC16FE42}" destId="{53B14886-900C-4FA5-B63F-AB68E24CA3B3}" srcOrd="10" destOrd="0" presId="urn:microsoft.com/office/officeart/2005/8/layout/vProcess5"/>
    <dgm:cxn modelId="{12377235-C856-4C9A-B53A-8FA523BA2B6E}" type="presParOf" srcId="{71F9854E-78BC-4431-90A2-D8F9DC16FE42}" destId="{5F7E93D5-2F01-4C8A-8C86-1C60D5C30876}" srcOrd="11" destOrd="0" presId="urn:microsoft.com/office/officeart/2005/8/layout/vProcess5"/>
    <dgm:cxn modelId="{6F52DDFD-D4B1-4D5E-A062-8D2D84A011CE}" type="presParOf" srcId="{71F9854E-78BC-4431-90A2-D8F9DC16FE42}" destId="{80B74211-81A2-4C8F-8F88-7C2AF2D9F0D1}" srcOrd="12" destOrd="0" presId="urn:microsoft.com/office/officeart/2005/8/layout/vProcess5"/>
    <dgm:cxn modelId="{421D56EE-610E-4E11-BFD3-7076DD376CED}" type="presParOf" srcId="{71F9854E-78BC-4431-90A2-D8F9DC16FE42}" destId="{ADFB1F9A-4BFA-428D-88E0-70B5FD01CB04}" srcOrd="13" destOrd="0" presId="urn:microsoft.com/office/officeart/2005/8/layout/vProcess5"/>
    <dgm:cxn modelId="{0087080A-76E1-4E36-A931-7A61C43555A8}" type="presParOf" srcId="{71F9854E-78BC-4431-90A2-D8F9DC16FE42}" destId="{9440BC90-1D26-4812-93FF-BB47EBDCC49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CD1691-C425-4802-AC5F-EB9BB2DB83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FAE0F1-8A53-4A75-B6F0-F8D2832C567B}">
      <dgm:prSet/>
      <dgm:spPr>
        <a:solidFill>
          <a:srgbClr val="00B0F0"/>
        </a:solidFill>
      </dgm:spPr>
      <dgm:t>
        <a:bodyPr/>
        <a:lstStyle/>
        <a:p>
          <a:pPr marL="72000" rtl="0">
            <a:lnSpc>
              <a:spcPct val="100000"/>
            </a:lnSpc>
          </a:pPr>
          <a:r>
            <a:rPr lang="ru-RU" dirty="0" smtClean="0"/>
            <a:t>Вариативность длительности игры</a:t>
          </a:r>
          <a:endParaRPr lang="ru-RU" dirty="0"/>
        </a:p>
      </dgm:t>
    </dgm:pt>
    <dgm:pt modelId="{9E228E9E-18FF-4802-85D0-5FA90668FD92}" type="parTrans" cxnId="{CC4D3DF6-086F-4DF2-8A3A-3A1872DB13E7}">
      <dgm:prSet/>
      <dgm:spPr/>
      <dgm:t>
        <a:bodyPr/>
        <a:lstStyle/>
        <a:p>
          <a:pPr marL="72000">
            <a:lnSpc>
              <a:spcPct val="100000"/>
            </a:lnSpc>
          </a:pPr>
          <a:endParaRPr lang="ru-RU"/>
        </a:p>
      </dgm:t>
    </dgm:pt>
    <dgm:pt modelId="{754A7EAD-E578-4621-94E2-A041CBE245D5}" type="sibTrans" cxnId="{CC4D3DF6-086F-4DF2-8A3A-3A1872DB13E7}">
      <dgm:prSet/>
      <dgm:spPr/>
      <dgm:t>
        <a:bodyPr/>
        <a:lstStyle/>
        <a:p>
          <a:pPr marL="72000">
            <a:lnSpc>
              <a:spcPct val="100000"/>
            </a:lnSpc>
          </a:pPr>
          <a:endParaRPr lang="ru-RU"/>
        </a:p>
      </dgm:t>
    </dgm:pt>
    <dgm:pt modelId="{F2894D4A-BF13-4637-A610-D0D9DFFF92FA}">
      <dgm:prSet/>
      <dgm:spPr/>
      <dgm:t>
        <a:bodyPr/>
        <a:lstStyle/>
        <a:p>
          <a:pPr marL="72000" rtl="0">
            <a:lnSpc>
              <a:spcPct val="100000"/>
            </a:lnSpc>
          </a:pPr>
          <a:r>
            <a:rPr lang="ru-RU" dirty="0" smtClean="0"/>
            <a:t>Разнообразие жанров и </a:t>
          </a:r>
          <a:r>
            <a:rPr lang="ru-RU" dirty="0" err="1" smtClean="0"/>
            <a:t>сеттинга</a:t>
          </a:r>
          <a:endParaRPr lang="ru-RU" dirty="0"/>
        </a:p>
      </dgm:t>
    </dgm:pt>
    <dgm:pt modelId="{C5E81126-CF96-4476-A44C-C64760D2EAA3}" type="parTrans" cxnId="{EF126454-CFA7-4B0E-9E9B-4655F112061C}">
      <dgm:prSet/>
      <dgm:spPr/>
      <dgm:t>
        <a:bodyPr/>
        <a:lstStyle/>
        <a:p>
          <a:pPr marL="72000">
            <a:lnSpc>
              <a:spcPct val="100000"/>
            </a:lnSpc>
          </a:pPr>
          <a:endParaRPr lang="ru-RU"/>
        </a:p>
      </dgm:t>
    </dgm:pt>
    <dgm:pt modelId="{97F64593-2DC2-4DCE-9FCD-8C7EF2B807C4}" type="sibTrans" cxnId="{EF126454-CFA7-4B0E-9E9B-4655F112061C}">
      <dgm:prSet/>
      <dgm:spPr/>
      <dgm:t>
        <a:bodyPr/>
        <a:lstStyle/>
        <a:p>
          <a:pPr marL="72000">
            <a:lnSpc>
              <a:spcPct val="100000"/>
            </a:lnSpc>
          </a:pPr>
          <a:endParaRPr lang="ru-RU"/>
        </a:p>
      </dgm:t>
    </dgm:pt>
    <dgm:pt modelId="{6340E8E8-4737-497D-AF2A-EF8D632B98F5}">
      <dgm:prSet/>
      <dgm:spPr>
        <a:solidFill>
          <a:srgbClr val="00B0F0"/>
        </a:solidFill>
      </dgm:spPr>
      <dgm:t>
        <a:bodyPr/>
        <a:lstStyle/>
        <a:p>
          <a:pPr marL="72000" rtl="0">
            <a:lnSpc>
              <a:spcPct val="100000"/>
            </a:lnSpc>
          </a:pPr>
          <a:r>
            <a:rPr lang="ru-RU" dirty="0" smtClean="0"/>
            <a:t>Свобода мысли и идей</a:t>
          </a:r>
          <a:endParaRPr lang="ru-RU" dirty="0"/>
        </a:p>
      </dgm:t>
    </dgm:pt>
    <dgm:pt modelId="{7B7825ED-1C2A-48E9-89C6-4A7D3DA5A911}" type="parTrans" cxnId="{4E95D045-C09B-448D-90DE-895209CCFD76}">
      <dgm:prSet/>
      <dgm:spPr/>
      <dgm:t>
        <a:bodyPr/>
        <a:lstStyle/>
        <a:p>
          <a:pPr marL="72000">
            <a:lnSpc>
              <a:spcPct val="100000"/>
            </a:lnSpc>
          </a:pPr>
          <a:endParaRPr lang="ru-RU"/>
        </a:p>
      </dgm:t>
    </dgm:pt>
    <dgm:pt modelId="{97781C89-DE05-4903-8E18-5CB53FC00F32}" type="sibTrans" cxnId="{4E95D045-C09B-448D-90DE-895209CCFD76}">
      <dgm:prSet/>
      <dgm:spPr/>
      <dgm:t>
        <a:bodyPr/>
        <a:lstStyle/>
        <a:p>
          <a:pPr marL="72000">
            <a:lnSpc>
              <a:spcPct val="100000"/>
            </a:lnSpc>
          </a:pPr>
          <a:endParaRPr lang="ru-RU"/>
        </a:p>
      </dgm:t>
    </dgm:pt>
    <dgm:pt modelId="{D8C91955-FF28-4261-880D-A328FC7C4A41}">
      <dgm:prSet/>
      <dgm:spPr/>
      <dgm:t>
        <a:bodyPr/>
        <a:lstStyle/>
        <a:p>
          <a:pPr marL="72000" rtl="0">
            <a:lnSpc>
              <a:spcPct val="100000"/>
            </a:lnSpc>
          </a:pPr>
          <a:r>
            <a:rPr lang="ru-RU" dirty="0" smtClean="0"/>
            <a:t>Осуществление </a:t>
          </a:r>
          <a:r>
            <a:rPr lang="ru-RU" dirty="0" err="1" smtClean="0"/>
            <a:t>межпредметных</a:t>
          </a:r>
          <a:r>
            <a:rPr lang="ru-RU" dirty="0" smtClean="0"/>
            <a:t> связей</a:t>
          </a:r>
          <a:endParaRPr lang="ru-RU" dirty="0"/>
        </a:p>
      </dgm:t>
    </dgm:pt>
    <dgm:pt modelId="{FE00D13B-6EB2-4A33-B527-B77B032CF933}" type="parTrans" cxnId="{D7113D8A-5BE2-4285-933C-712C5F0A4C24}">
      <dgm:prSet/>
      <dgm:spPr/>
      <dgm:t>
        <a:bodyPr/>
        <a:lstStyle/>
        <a:p>
          <a:pPr marL="72000">
            <a:lnSpc>
              <a:spcPct val="100000"/>
            </a:lnSpc>
          </a:pPr>
          <a:endParaRPr lang="ru-RU"/>
        </a:p>
      </dgm:t>
    </dgm:pt>
    <dgm:pt modelId="{90B28B9A-666D-4BFA-8C06-B5289618EC20}" type="sibTrans" cxnId="{D7113D8A-5BE2-4285-933C-712C5F0A4C24}">
      <dgm:prSet/>
      <dgm:spPr/>
      <dgm:t>
        <a:bodyPr/>
        <a:lstStyle/>
        <a:p>
          <a:pPr marL="72000">
            <a:lnSpc>
              <a:spcPct val="100000"/>
            </a:lnSpc>
          </a:pPr>
          <a:endParaRPr lang="ru-RU"/>
        </a:p>
      </dgm:t>
    </dgm:pt>
    <dgm:pt modelId="{D3411FAC-9BFC-4EB5-94FD-282BB58F2109}">
      <dgm:prSet/>
      <dgm:spPr>
        <a:solidFill>
          <a:srgbClr val="00B0F0"/>
        </a:solidFill>
      </dgm:spPr>
      <dgm:t>
        <a:bodyPr/>
        <a:lstStyle/>
        <a:p>
          <a:pPr marL="72000" rtl="0">
            <a:lnSpc>
              <a:spcPct val="100000"/>
            </a:lnSpc>
          </a:pPr>
          <a:r>
            <a:rPr lang="ru-RU" dirty="0" smtClean="0"/>
            <a:t>Дети любят играть в игры – высокая мотивация к обучению</a:t>
          </a:r>
          <a:endParaRPr lang="ru-RU" dirty="0"/>
        </a:p>
      </dgm:t>
    </dgm:pt>
    <dgm:pt modelId="{60C2E5CE-03FF-4E2F-96E3-0EE244725216}" type="parTrans" cxnId="{6262422E-69DF-4227-91DE-DE77A4C2E540}">
      <dgm:prSet/>
      <dgm:spPr/>
      <dgm:t>
        <a:bodyPr/>
        <a:lstStyle/>
        <a:p>
          <a:pPr marL="72000">
            <a:lnSpc>
              <a:spcPct val="100000"/>
            </a:lnSpc>
          </a:pPr>
          <a:endParaRPr lang="ru-RU"/>
        </a:p>
      </dgm:t>
    </dgm:pt>
    <dgm:pt modelId="{669BD3FD-2168-42BE-A889-63102D0FFD65}" type="sibTrans" cxnId="{6262422E-69DF-4227-91DE-DE77A4C2E540}">
      <dgm:prSet/>
      <dgm:spPr/>
      <dgm:t>
        <a:bodyPr/>
        <a:lstStyle/>
        <a:p>
          <a:pPr marL="72000">
            <a:lnSpc>
              <a:spcPct val="100000"/>
            </a:lnSpc>
          </a:pPr>
          <a:endParaRPr lang="ru-RU"/>
        </a:p>
      </dgm:t>
    </dgm:pt>
    <dgm:pt modelId="{820180BA-D968-47F3-A63A-A68B7409C3DD}">
      <dgm:prSet/>
      <dgm:spPr/>
      <dgm:t>
        <a:bodyPr/>
        <a:lstStyle/>
        <a:p>
          <a:pPr marL="72000" rtl="0">
            <a:lnSpc>
              <a:spcPct val="100000"/>
            </a:lnSpc>
          </a:pPr>
          <a:r>
            <a:rPr lang="ru-RU" dirty="0" smtClean="0"/>
            <a:t>Применимо в дополнительных программах разной направленности</a:t>
          </a:r>
          <a:endParaRPr lang="ru-RU" dirty="0"/>
        </a:p>
      </dgm:t>
    </dgm:pt>
    <dgm:pt modelId="{15BBC3AB-768E-40EC-88BD-862630BECD3C}" type="parTrans" cxnId="{4A6F8209-1BB7-4782-B99B-1A2F7E8646E0}">
      <dgm:prSet/>
      <dgm:spPr/>
      <dgm:t>
        <a:bodyPr/>
        <a:lstStyle/>
        <a:p>
          <a:pPr marL="72000">
            <a:lnSpc>
              <a:spcPct val="100000"/>
            </a:lnSpc>
          </a:pPr>
          <a:endParaRPr lang="ru-RU"/>
        </a:p>
      </dgm:t>
    </dgm:pt>
    <dgm:pt modelId="{CA828B8B-BE24-403A-9B08-586829DC5B45}" type="sibTrans" cxnId="{4A6F8209-1BB7-4782-B99B-1A2F7E8646E0}">
      <dgm:prSet/>
      <dgm:spPr/>
      <dgm:t>
        <a:bodyPr/>
        <a:lstStyle/>
        <a:p>
          <a:pPr marL="72000">
            <a:lnSpc>
              <a:spcPct val="100000"/>
            </a:lnSpc>
          </a:pPr>
          <a:endParaRPr lang="ru-RU"/>
        </a:p>
      </dgm:t>
    </dgm:pt>
    <dgm:pt modelId="{EDF48B48-524D-42C0-B807-AFDBFF06919E}" type="pres">
      <dgm:prSet presAssocID="{C0CD1691-C425-4802-AC5F-EB9BB2DB83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D1FFD1-77E8-4C15-994D-A75B7C23466B}" type="pres">
      <dgm:prSet presAssocID="{1BFAE0F1-8A53-4A75-B6F0-F8D2832C567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4E429-A275-47AF-946C-54F850E66D31}" type="pres">
      <dgm:prSet presAssocID="{754A7EAD-E578-4621-94E2-A041CBE245D5}" presName="spacer" presStyleCnt="0"/>
      <dgm:spPr/>
    </dgm:pt>
    <dgm:pt modelId="{3E166063-5FE1-4971-8F3D-B475B12A765A}" type="pres">
      <dgm:prSet presAssocID="{F2894D4A-BF13-4637-A610-D0D9DFFF92F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B97D9-92C5-4DB5-9E1C-46D203E96413}" type="pres">
      <dgm:prSet presAssocID="{97F64593-2DC2-4DCE-9FCD-8C7EF2B807C4}" presName="spacer" presStyleCnt="0"/>
      <dgm:spPr/>
    </dgm:pt>
    <dgm:pt modelId="{65E0CF59-6731-45F4-A080-32BA7FE65857}" type="pres">
      <dgm:prSet presAssocID="{6340E8E8-4737-497D-AF2A-EF8D632B98F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29D9D-6F03-4987-8C5C-C78F14B205C9}" type="pres">
      <dgm:prSet presAssocID="{97781C89-DE05-4903-8E18-5CB53FC00F32}" presName="spacer" presStyleCnt="0"/>
      <dgm:spPr/>
    </dgm:pt>
    <dgm:pt modelId="{0B895417-D950-4EE9-8358-FD0C6E471227}" type="pres">
      <dgm:prSet presAssocID="{D8C91955-FF28-4261-880D-A328FC7C4A4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B9743-B720-46E5-8078-46CCBC38098B}" type="pres">
      <dgm:prSet presAssocID="{90B28B9A-666D-4BFA-8C06-B5289618EC20}" presName="spacer" presStyleCnt="0"/>
      <dgm:spPr/>
    </dgm:pt>
    <dgm:pt modelId="{221B74E4-36F6-4268-81AC-3489566EBFB9}" type="pres">
      <dgm:prSet presAssocID="{D3411FAC-9BFC-4EB5-94FD-282BB58F210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71747-694D-4F18-BFED-A9A15F333FB0}" type="pres">
      <dgm:prSet presAssocID="{669BD3FD-2168-42BE-A889-63102D0FFD65}" presName="spacer" presStyleCnt="0"/>
      <dgm:spPr/>
    </dgm:pt>
    <dgm:pt modelId="{C60AD49E-670A-4F7C-8656-236459FBBB2D}" type="pres">
      <dgm:prSet presAssocID="{820180BA-D968-47F3-A63A-A68B7409C3D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4D3DF6-086F-4DF2-8A3A-3A1872DB13E7}" srcId="{C0CD1691-C425-4802-AC5F-EB9BB2DB833F}" destId="{1BFAE0F1-8A53-4A75-B6F0-F8D2832C567B}" srcOrd="0" destOrd="0" parTransId="{9E228E9E-18FF-4802-85D0-5FA90668FD92}" sibTransId="{754A7EAD-E578-4621-94E2-A041CBE245D5}"/>
    <dgm:cxn modelId="{D8B11375-1EB0-46A0-B365-5F71E8FE8F9B}" type="presOf" srcId="{D3411FAC-9BFC-4EB5-94FD-282BB58F2109}" destId="{221B74E4-36F6-4268-81AC-3489566EBFB9}" srcOrd="0" destOrd="0" presId="urn:microsoft.com/office/officeart/2005/8/layout/vList2"/>
    <dgm:cxn modelId="{4E95D045-C09B-448D-90DE-895209CCFD76}" srcId="{C0CD1691-C425-4802-AC5F-EB9BB2DB833F}" destId="{6340E8E8-4737-497D-AF2A-EF8D632B98F5}" srcOrd="2" destOrd="0" parTransId="{7B7825ED-1C2A-48E9-89C6-4A7D3DA5A911}" sibTransId="{97781C89-DE05-4903-8E18-5CB53FC00F32}"/>
    <dgm:cxn modelId="{AFAD6E29-2187-4B00-A8C7-33935B00BD12}" type="presOf" srcId="{F2894D4A-BF13-4637-A610-D0D9DFFF92FA}" destId="{3E166063-5FE1-4971-8F3D-B475B12A765A}" srcOrd="0" destOrd="0" presId="urn:microsoft.com/office/officeart/2005/8/layout/vList2"/>
    <dgm:cxn modelId="{824DE17E-D3A3-4F8E-943F-B4C7F6D51C77}" type="presOf" srcId="{820180BA-D968-47F3-A63A-A68B7409C3DD}" destId="{C60AD49E-670A-4F7C-8656-236459FBBB2D}" srcOrd="0" destOrd="0" presId="urn:microsoft.com/office/officeart/2005/8/layout/vList2"/>
    <dgm:cxn modelId="{A878816F-31A0-4552-997A-9AC7C90BA7AE}" type="presOf" srcId="{D8C91955-FF28-4261-880D-A328FC7C4A41}" destId="{0B895417-D950-4EE9-8358-FD0C6E471227}" srcOrd="0" destOrd="0" presId="urn:microsoft.com/office/officeart/2005/8/layout/vList2"/>
    <dgm:cxn modelId="{EF126454-CFA7-4B0E-9E9B-4655F112061C}" srcId="{C0CD1691-C425-4802-AC5F-EB9BB2DB833F}" destId="{F2894D4A-BF13-4637-A610-D0D9DFFF92FA}" srcOrd="1" destOrd="0" parTransId="{C5E81126-CF96-4476-A44C-C64760D2EAA3}" sibTransId="{97F64593-2DC2-4DCE-9FCD-8C7EF2B807C4}"/>
    <dgm:cxn modelId="{CADDA287-76C3-4107-AF28-E85C54FEB550}" type="presOf" srcId="{6340E8E8-4737-497D-AF2A-EF8D632B98F5}" destId="{65E0CF59-6731-45F4-A080-32BA7FE65857}" srcOrd="0" destOrd="0" presId="urn:microsoft.com/office/officeart/2005/8/layout/vList2"/>
    <dgm:cxn modelId="{673516A8-D076-4FAA-A539-D25780BADDF9}" type="presOf" srcId="{1BFAE0F1-8A53-4A75-B6F0-F8D2832C567B}" destId="{91D1FFD1-77E8-4C15-994D-A75B7C23466B}" srcOrd="0" destOrd="0" presId="urn:microsoft.com/office/officeart/2005/8/layout/vList2"/>
    <dgm:cxn modelId="{4A6F8209-1BB7-4782-B99B-1A2F7E8646E0}" srcId="{C0CD1691-C425-4802-AC5F-EB9BB2DB833F}" destId="{820180BA-D968-47F3-A63A-A68B7409C3DD}" srcOrd="5" destOrd="0" parTransId="{15BBC3AB-768E-40EC-88BD-862630BECD3C}" sibTransId="{CA828B8B-BE24-403A-9B08-586829DC5B45}"/>
    <dgm:cxn modelId="{6262422E-69DF-4227-91DE-DE77A4C2E540}" srcId="{C0CD1691-C425-4802-AC5F-EB9BB2DB833F}" destId="{D3411FAC-9BFC-4EB5-94FD-282BB58F2109}" srcOrd="4" destOrd="0" parTransId="{60C2E5CE-03FF-4E2F-96E3-0EE244725216}" sibTransId="{669BD3FD-2168-42BE-A889-63102D0FFD65}"/>
    <dgm:cxn modelId="{7BF1AAB7-3AE8-4456-9524-93F0B88CE6D2}" type="presOf" srcId="{C0CD1691-C425-4802-AC5F-EB9BB2DB833F}" destId="{EDF48B48-524D-42C0-B807-AFDBFF06919E}" srcOrd="0" destOrd="0" presId="urn:microsoft.com/office/officeart/2005/8/layout/vList2"/>
    <dgm:cxn modelId="{D7113D8A-5BE2-4285-933C-712C5F0A4C24}" srcId="{C0CD1691-C425-4802-AC5F-EB9BB2DB833F}" destId="{D8C91955-FF28-4261-880D-A328FC7C4A41}" srcOrd="3" destOrd="0" parTransId="{FE00D13B-6EB2-4A33-B527-B77B032CF933}" sibTransId="{90B28B9A-666D-4BFA-8C06-B5289618EC20}"/>
    <dgm:cxn modelId="{8C47193D-7BE2-4E56-8CC4-05E322C7F84C}" type="presParOf" srcId="{EDF48B48-524D-42C0-B807-AFDBFF06919E}" destId="{91D1FFD1-77E8-4C15-994D-A75B7C23466B}" srcOrd="0" destOrd="0" presId="urn:microsoft.com/office/officeart/2005/8/layout/vList2"/>
    <dgm:cxn modelId="{DF03AB83-67A5-4D2A-8889-305A6FF524C0}" type="presParOf" srcId="{EDF48B48-524D-42C0-B807-AFDBFF06919E}" destId="{7174E429-A275-47AF-946C-54F850E66D31}" srcOrd="1" destOrd="0" presId="urn:microsoft.com/office/officeart/2005/8/layout/vList2"/>
    <dgm:cxn modelId="{34B9FBD9-AEF9-499B-BB14-BD068D78315E}" type="presParOf" srcId="{EDF48B48-524D-42C0-B807-AFDBFF06919E}" destId="{3E166063-5FE1-4971-8F3D-B475B12A765A}" srcOrd="2" destOrd="0" presId="urn:microsoft.com/office/officeart/2005/8/layout/vList2"/>
    <dgm:cxn modelId="{5B8DA124-7873-43BB-B193-055E8AE44AF8}" type="presParOf" srcId="{EDF48B48-524D-42C0-B807-AFDBFF06919E}" destId="{C8DB97D9-92C5-4DB5-9E1C-46D203E96413}" srcOrd="3" destOrd="0" presId="urn:microsoft.com/office/officeart/2005/8/layout/vList2"/>
    <dgm:cxn modelId="{833749F9-FE1C-4DA2-9F1E-F9DEC9BEFBA3}" type="presParOf" srcId="{EDF48B48-524D-42C0-B807-AFDBFF06919E}" destId="{65E0CF59-6731-45F4-A080-32BA7FE65857}" srcOrd="4" destOrd="0" presId="urn:microsoft.com/office/officeart/2005/8/layout/vList2"/>
    <dgm:cxn modelId="{CF21B6EF-5E71-48F3-8300-0001FED95492}" type="presParOf" srcId="{EDF48B48-524D-42C0-B807-AFDBFF06919E}" destId="{8CF29D9D-6F03-4987-8C5C-C78F14B205C9}" srcOrd="5" destOrd="0" presId="urn:microsoft.com/office/officeart/2005/8/layout/vList2"/>
    <dgm:cxn modelId="{7503AFA0-9BE3-4742-9152-235282BDA96D}" type="presParOf" srcId="{EDF48B48-524D-42C0-B807-AFDBFF06919E}" destId="{0B895417-D950-4EE9-8358-FD0C6E471227}" srcOrd="6" destOrd="0" presId="urn:microsoft.com/office/officeart/2005/8/layout/vList2"/>
    <dgm:cxn modelId="{5BA5FC80-E583-41A5-B4AB-6336A8A607DD}" type="presParOf" srcId="{EDF48B48-524D-42C0-B807-AFDBFF06919E}" destId="{BE6B9743-B720-46E5-8078-46CCBC38098B}" srcOrd="7" destOrd="0" presId="urn:microsoft.com/office/officeart/2005/8/layout/vList2"/>
    <dgm:cxn modelId="{16B901C9-0FE9-434C-8287-87D7955EE425}" type="presParOf" srcId="{EDF48B48-524D-42C0-B807-AFDBFF06919E}" destId="{221B74E4-36F6-4268-81AC-3489566EBFB9}" srcOrd="8" destOrd="0" presId="urn:microsoft.com/office/officeart/2005/8/layout/vList2"/>
    <dgm:cxn modelId="{BA66F41D-5E4B-49B3-A1FC-46AA03938D85}" type="presParOf" srcId="{EDF48B48-524D-42C0-B807-AFDBFF06919E}" destId="{84871747-694D-4F18-BFED-A9A15F333FB0}" srcOrd="9" destOrd="0" presId="urn:microsoft.com/office/officeart/2005/8/layout/vList2"/>
    <dgm:cxn modelId="{A2F3ADD4-A2C5-4CB3-9DA7-E2BBCC6396EC}" type="presParOf" srcId="{EDF48B48-524D-42C0-B807-AFDBFF06919E}" destId="{C60AD49E-670A-4F7C-8656-236459FBBB2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653517-D52B-4DF1-91AF-168EC5F59E34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888D14-16E4-4E65-962E-F5410040359E}">
      <dgm:prSet custT="1"/>
      <dgm:spPr>
        <a:solidFill>
          <a:srgbClr val="00B0F0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ru-RU" sz="2800" b="1" smtClean="0"/>
            <a:t>Трудоёмкость подготовки </a:t>
          </a:r>
          <a:endParaRPr lang="ru-RU" sz="2800" b="1"/>
        </a:p>
      </dgm:t>
    </dgm:pt>
    <dgm:pt modelId="{057F21EB-F21E-495A-B15F-8D926804EB3A}" type="parTrans" cxnId="{2D69F429-2B97-4B50-A6B2-751344E23E23}">
      <dgm:prSet/>
      <dgm:spPr/>
      <dgm:t>
        <a:bodyPr/>
        <a:lstStyle/>
        <a:p>
          <a:pPr>
            <a:lnSpc>
              <a:spcPct val="100000"/>
            </a:lnSpc>
          </a:pPr>
          <a:endParaRPr lang="ru-RU" sz="2800" b="1"/>
        </a:p>
      </dgm:t>
    </dgm:pt>
    <dgm:pt modelId="{E80A7654-0E5F-460A-AE0E-623CE824D6F4}" type="sibTrans" cxnId="{2D69F429-2B97-4B50-A6B2-751344E23E23}">
      <dgm:prSet/>
      <dgm:spPr/>
      <dgm:t>
        <a:bodyPr/>
        <a:lstStyle/>
        <a:p>
          <a:pPr>
            <a:lnSpc>
              <a:spcPct val="100000"/>
            </a:lnSpc>
          </a:pPr>
          <a:endParaRPr lang="ru-RU" sz="2800" b="1"/>
        </a:p>
      </dgm:t>
    </dgm:pt>
    <dgm:pt modelId="{16766B77-825E-469E-87A5-CDF752CAD0F5}">
      <dgm:prSet custT="1"/>
      <dgm:spPr>
        <a:solidFill>
          <a:srgbClr val="00B0F0"/>
        </a:solidFill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800" b="1" dirty="0" smtClean="0"/>
            <a:t>Количество игроков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800" b="1" dirty="0" smtClean="0"/>
            <a:t>от 3 до 12</a:t>
          </a:r>
          <a:endParaRPr lang="ru-RU" sz="2800" b="1" dirty="0"/>
        </a:p>
      </dgm:t>
    </dgm:pt>
    <dgm:pt modelId="{2D1D5153-0D25-4EF3-96EE-FC965864DA62}" type="parTrans" cxnId="{AE19E5DC-C7B1-4786-B50C-EB152631B23E}">
      <dgm:prSet/>
      <dgm:spPr/>
      <dgm:t>
        <a:bodyPr/>
        <a:lstStyle/>
        <a:p>
          <a:pPr>
            <a:lnSpc>
              <a:spcPct val="100000"/>
            </a:lnSpc>
          </a:pPr>
          <a:endParaRPr lang="ru-RU" sz="2800" b="1"/>
        </a:p>
      </dgm:t>
    </dgm:pt>
    <dgm:pt modelId="{3399AD54-1318-40E2-82CC-FB947F695D93}" type="sibTrans" cxnId="{AE19E5DC-C7B1-4786-B50C-EB152631B23E}">
      <dgm:prSet/>
      <dgm:spPr/>
      <dgm:t>
        <a:bodyPr/>
        <a:lstStyle/>
        <a:p>
          <a:pPr>
            <a:lnSpc>
              <a:spcPct val="100000"/>
            </a:lnSpc>
          </a:pPr>
          <a:endParaRPr lang="ru-RU" sz="2800" b="1"/>
        </a:p>
      </dgm:t>
    </dgm:pt>
    <dgm:pt modelId="{9343F81E-138D-40FA-8145-6BE7AFB5F7B2}" type="pres">
      <dgm:prSet presAssocID="{5E653517-D52B-4DF1-91AF-168EC5F59E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2DA7E6-1171-4C2D-9343-9BF15402BD7E}" type="pres">
      <dgm:prSet presAssocID="{79888D14-16E4-4E65-962E-F5410040359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1B9E7-79E9-4F1B-A088-BF6F11B58F77}" type="pres">
      <dgm:prSet presAssocID="{E80A7654-0E5F-460A-AE0E-623CE824D6F4}" presName="spacer" presStyleCnt="0"/>
      <dgm:spPr/>
    </dgm:pt>
    <dgm:pt modelId="{57125664-3A58-4D5B-B86E-FFFC4BD8ACE5}" type="pres">
      <dgm:prSet presAssocID="{16766B77-825E-469E-87A5-CDF752CAD0F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4DEDF9-B9B7-4E0F-A0ED-A3BC894D50EE}" type="presOf" srcId="{16766B77-825E-469E-87A5-CDF752CAD0F5}" destId="{57125664-3A58-4D5B-B86E-FFFC4BD8ACE5}" srcOrd="0" destOrd="0" presId="urn:microsoft.com/office/officeart/2005/8/layout/vList2"/>
    <dgm:cxn modelId="{AE19E5DC-C7B1-4786-B50C-EB152631B23E}" srcId="{5E653517-D52B-4DF1-91AF-168EC5F59E34}" destId="{16766B77-825E-469E-87A5-CDF752CAD0F5}" srcOrd="1" destOrd="0" parTransId="{2D1D5153-0D25-4EF3-96EE-FC965864DA62}" sibTransId="{3399AD54-1318-40E2-82CC-FB947F695D93}"/>
    <dgm:cxn modelId="{A29A4919-09F2-4408-82AE-B36CBB76B101}" type="presOf" srcId="{79888D14-16E4-4E65-962E-F5410040359E}" destId="{172DA7E6-1171-4C2D-9343-9BF15402BD7E}" srcOrd="0" destOrd="0" presId="urn:microsoft.com/office/officeart/2005/8/layout/vList2"/>
    <dgm:cxn modelId="{2D69F429-2B97-4B50-A6B2-751344E23E23}" srcId="{5E653517-D52B-4DF1-91AF-168EC5F59E34}" destId="{79888D14-16E4-4E65-962E-F5410040359E}" srcOrd="0" destOrd="0" parTransId="{057F21EB-F21E-495A-B15F-8D926804EB3A}" sibTransId="{E80A7654-0E5F-460A-AE0E-623CE824D6F4}"/>
    <dgm:cxn modelId="{DC715144-A4DC-41AA-BFD2-EEB8F3B76C56}" type="presOf" srcId="{5E653517-D52B-4DF1-91AF-168EC5F59E34}" destId="{9343F81E-138D-40FA-8145-6BE7AFB5F7B2}" srcOrd="0" destOrd="0" presId="urn:microsoft.com/office/officeart/2005/8/layout/vList2"/>
    <dgm:cxn modelId="{FB5535D9-193D-4619-B947-910396E8C9A8}" type="presParOf" srcId="{9343F81E-138D-40FA-8145-6BE7AFB5F7B2}" destId="{172DA7E6-1171-4C2D-9343-9BF15402BD7E}" srcOrd="0" destOrd="0" presId="urn:microsoft.com/office/officeart/2005/8/layout/vList2"/>
    <dgm:cxn modelId="{AA7CA973-804D-41BD-AB18-AB41C471C556}" type="presParOf" srcId="{9343F81E-138D-40FA-8145-6BE7AFB5F7B2}" destId="{7C51B9E7-79E9-4F1B-A088-BF6F11B58F77}" srcOrd="1" destOrd="0" presId="urn:microsoft.com/office/officeart/2005/8/layout/vList2"/>
    <dgm:cxn modelId="{20A4194C-93F3-4321-8290-7436B2B74F80}" type="presParOf" srcId="{9343F81E-138D-40FA-8145-6BE7AFB5F7B2}" destId="{57125664-3A58-4D5B-B86E-FFFC4BD8ACE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86647-BAC9-461B-A015-A709822C0FF1}">
      <dsp:nvSpPr>
        <dsp:cNvPr id="0" name=""/>
        <dsp:cNvSpPr/>
      </dsp:nvSpPr>
      <dsp:spPr>
        <a:xfrm>
          <a:off x="0" y="20283"/>
          <a:ext cx="8136904" cy="606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/>
            <a:t>Удовлетворение индивидуальных потребностей учащихся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/>
            <a:t>в интеллектуальном развитии</a:t>
          </a:r>
          <a:endParaRPr lang="ru-RU" sz="1600" b="1" i="0" kern="1200" dirty="0"/>
        </a:p>
      </dsp:txBody>
      <dsp:txXfrm>
        <a:off x="29585" y="49868"/>
        <a:ext cx="8077734" cy="546890"/>
      </dsp:txXfrm>
    </dsp:sp>
    <dsp:sp modelId="{12294988-4C04-4E2A-94A8-B1F1D8A3ABCE}">
      <dsp:nvSpPr>
        <dsp:cNvPr id="0" name=""/>
        <dsp:cNvSpPr/>
      </dsp:nvSpPr>
      <dsp:spPr>
        <a:xfrm>
          <a:off x="0" y="646503"/>
          <a:ext cx="8136904" cy="606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Формирование и развитие творческих способностей</a:t>
          </a:r>
          <a:endParaRPr lang="ru-RU" sz="1600" b="1" i="0" kern="1200" dirty="0"/>
        </a:p>
      </dsp:txBody>
      <dsp:txXfrm>
        <a:off x="29585" y="676088"/>
        <a:ext cx="8077734" cy="546890"/>
      </dsp:txXfrm>
    </dsp:sp>
    <dsp:sp modelId="{049C05C5-2BE4-4BD3-BE92-07BEC8C52E8A}">
      <dsp:nvSpPr>
        <dsp:cNvPr id="0" name=""/>
        <dsp:cNvSpPr/>
      </dsp:nvSpPr>
      <dsp:spPr>
        <a:xfrm>
          <a:off x="0" y="1272723"/>
          <a:ext cx="8136904" cy="606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Выявление, развитие и поддержку талантливых детей</a:t>
          </a:r>
          <a:endParaRPr lang="ru-RU" sz="1600" b="1" i="0" kern="1200" dirty="0"/>
        </a:p>
      </dsp:txBody>
      <dsp:txXfrm>
        <a:off x="29585" y="1302308"/>
        <a:ext cx="8077734" cy="546890"/>
      </dsp:txXfrm>
    </dsp:sp>
    <dsp:sp modelId="{0ED3A7F1-2F7B-4724-BD0C-452F91423098}">
      <dsp:nvSpPr>
        <dsp:cNvPr id="0" name=""/>
        <dsp:cNvSpPr/>
      </dsp:nvSpPr>
      <dsp:spPr>
        <a:xfrm>
          <a:off x="0" y="1898944"/>
          <a:ext cx="8136904" cy="606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/>
            <a:t>Создание и обеспечение необходимых условий для личностного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/>
            <a:t>развития и творческого труда</a:t>
          </a:r>
          <a:endParaRPr lang="ru-RU" sz="1600" b="1" i="0" kern="1200" dirty="0"/>
        </a:p>
      </dsp:txBody>
      <dsp:txXfrm>
        <a:off x="29585" y="1928529"/>
        <a:ext cx="8077734" cy="546890"/>
      </dsp:txXfrm>
    </dsp:sp>
    <dsp:sp modelId="{0B96775A-45D6-4652-9292-B7E71C894CBD}">
      <dsp:nvSpPr>
        <dsp:cNvPr id="0" name=""/>
        <dsp:cNvSpPr/>
      </dsp:nvSpPr>
      <dsp:spPr>
        <a:xfrm>
          <a:off x="0" y="2525164"/>
          <a:ext cx="8136904" cy="606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Социализацию и адаптацию учащихся к жизни в обществе</a:t>
          </a:r>
          <a:endParaRPr lang="ru-RU" sz="1600" b="1" i="0" kern="1200" dirty="0"/>
        </a:p>
      </dsp:txBody>
      <dsp:txXfrm>
        <a:off x="29585" y="2554749"/>
        <a:ext cx="8077734" cy="54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67DE3-4438-478A-98EA-7BDF8D60AE20}">
      <dsp:nvSpPr>
        <dsp:cNvPr id="0" name=""/>
        <dsp:cNvSpPr/>
      </dsp:nvSpPr>
      <dsp:spPr>
        <a:xfrm>
          <a:off x="0" y="39827"/>
          <a:ext cx="8352928" cy="1216800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В 2019-2020 году реализован в статусе управленческого портфеля департамента образования городского округа Тольятти «Формирование продуктивного инновационного мышления субъектов образовательного процесса как перспектива их успешного «социального лифта» </a:t>
          </a:r>
          <a:endParaRPr lang="ru-RU" sz="1600" b="1" kern="1200" dirty="0"/>
        </a:p>
      </dsp:txBody>
      <dsp:txXfrm>
        <a:off x="59399" y="99226"/>
        <a:ext cx="8234130" cy="1098002"/>
      </dsp:txXfrm>
    </dsp:sp>
    <dsp:sp modelId="{F4DA4220-D8FD-4F5F-9716-8C9FC615FB10}">
      <dsp:nvSpPr>
        <dsp:cNvPr id="0" name=""/>
        <dsp:cNvSpPr/>
      </dsp:nvSpPr>
      <dsp:spPr>
        <a:xfrm>
          <a:off x="0" y="1443828"/>
          <a:ext cx="8352928" cy="1216800"/>
        </a:xfrm>
        <a:prstGeom prst="roundRect">
          <a:avLst/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В 2020-2021 учебном году реализован в составе Региональной инновационной площадки в сфере образования</a:t>
          </a:r>
          <a:endParaRPr lang="ru-RU" sz="1600" b="1" kern="1200" dirty="0"/>
        </a:p>
      </dsp:txBody>
      <dsp:txXfrm>
        <a:off x="59399" y="1503227"/>
        <a:ext cx="8234130" cy="1098002"/>
      </dsp:txXfrm>
    </dsp:sp>
    <dsp:sp modelId="{F9CF5A39-375B-42C0-AEC1-B427827586B1}">
      <dsp:nvSpPr>
        <dsp:cNvPr id="0" name=""/>
        <dsp:cNvSpPr/>
      </dsp:nvSpPr>
      <dsp:spPr>
        <a:xfrm>
          <a:off x="0" y="2847828"/>
          <a:ext cx="8352928" cy="1216800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В 2022-2023 проект реализуется в соответствии с Планом городских мероприятий департамента образования по направлению «Мероприятия интеллектуальной направленности»</a:t>
          </a:r>
          <a:endParaRPr lang="ru-RU" sz="1600" b="1" kern="1200" dirty="0"/>
        </a:p>
      </dsp:txBody>
      <dsp:txXfrm>
        <a:off x="59399" y="2907227"/>
        <a:ext cx="8234130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FA4C7-68DA-4353-A785-844B8D2A5B7B}">
      <dsp:nvSpPr>
        <dsp:cNvPr id="0" name=""/>
        <dsp:cNvSpPr/>
      </dsp:nvSpPr>
      <dsp:spPr>
        <a:xfrm>
          <a:off x="-5536260" y="-847605"/>
          <a:ext cx="6591755" cy="65917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07795B-00E5-4A74-B308-B7FE31A68764}">
      <dsp:nvSpPr>
        <dsp:cNvPr id="0" name=""/>
        <dsp:cNvSpPr/>
      </dsp:nvSpPr>
      <dsp:spPr>
        <a:xfrm>
          <a:off x="461470" y="305936"/>
          <a:ext cx="6516403" cy="6122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5984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i="1" kern="1200" dirty="0" smtClean="0"/>
            <a:t>Физические и психологические</a:t>
          </a:r>
          <a:endParaRPr lang="ru-RU" sz="2900" kern="1200" dirty="0"/>
        </a:p>
      </dsp:txBody>
      <dsp:txXfrm>
        <a:off x="461470" y="305936"/>
        <a:ext cx="6516403" cy="612263"/>
      </dsp:txXfrm>
    </dsp:sp>
    <dsp:sp modelId="{0880C65D-F2FC-46F3-88C2-CDBCAD7CCCE1}">
      <dsp:nvSpPr>
        <dsp:cNvPr id="0" name=""/>
        <dsp:cNvSpPr/>
      </dsp:nvSpPr>
      <dsp:spPr>
        <a:xfrm>
          <a:off x="78805" y="229403"/>
          <a:ext cx="765329" cy="765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A2AEC-6256-4F3F-833A-F50905752D9C}">
      <dsp:nvSpPr>
        <dsp:cNvPr id="0" name=""/>
        <dsp:cNvSpPr/>
      </dsp:nvSpPr>
      <dsp:spPr>
        <a:xfrm>
          <a:off x="900200" y="1224038"/>
          <a:ext cx="6077673" cy="6122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5984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i="1" kern="1200" dirty="0" smtClean="0"/>
            <a:t>Интеллектуально-творческие</a:t>
          </a:r>
          <a:endParaRPr lang="ru-RU" sz="2900" kern="1200" dirty="0"/>
        </a:p>
      </dsp:txBody>
      <dsp:txXfrm>
        <a:off x="900200" y="1224038"/>
        <a:ext cx="6077673" cy="612263"/>
      </dsp:txXfrm>
    </dsp:sp>
    <dsp:sp modelId="{5099255A-66CD-485A-A383-56ED79213EB0}">
      <dsp:nvSpPr>
        <dsp:cNvPr id="0" name=""/>
        <dsp:cNvSpPr/>
      </dsp:nvSpPr>
      <dsp:spPr>
        <a:xfrm>
          <a:off x="517535" y="1147505"/>
          <a:ext cx="765329" cy="765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5CBDB-DA30-4D8E-986A-CEC18738F872}">
      <dsp:nvSpPr>
        <dsp:cNvPr id="0" name=""/>
        <dsp:cNvSpPr/>
      </dsp:nvSpPr>
      <dsp:spPr>
        <a:xfrm>
          <a:off x="1034855" y="2142140"/>
          <a:ext cx="5943018" cy="6122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5984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i="1" kern="1200" dirty="0" smtClean="0"/>
            <a:t>Социальные</a:t>
          </a:r>
          <a:endParaRPr lang="ru-RU" sz="2900" kern="1200" dirty="0"/>
        </a:p>
      </dsp:txBody>
      <dsp:txXfrm>
        <a:off x="1034855" y="2142140"/>
        <a:ext cx="5943018" cy="612263"/>
      </dsp:txXfrm>
    </dsp:sp>
    <dsp:sp modelId="{B1B5C6F7-89FC-458E-85FA-6B9E29DE2505}">
      <dsp:nvSpPr>
        <dsp:cNvPr id="0" name=""/>
        <dsp:cNvSpPr/>
      </dsp:nvSpPr>
      <dsp:spPr>
        <a:xfrm>
          <a:off x="652190" y="2065607"/>
          <a:ext cx="765329" cy="765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F4AF0-DA2B-47D0-AE99-5BFECF2AA4E7}">
      <dsp:nvSpPr>
        <dsp:cNvPr id="0" name=""/>
        <dsp:cNvSpPr/>
      </dsp:nvSpPr>
      <dsp:spPr>
        <a:xfrm>
          <a:off x="900200" y="3060242"/>
          <a:ext cx="6077673" cy="6122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5984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i="1" kern="1200" dirty="0" smtClean="0"/>
            <a:t>Комплексные</a:t>
          </a:r>
          <a:endParaRPr lang="ru-RU" sz="2900" kern="1200" dirty="0"/>
        </a:p>
      </dsp:txBody>
      <dsp:txXfrm>
        <a:off x="900200" y="3060242"/>
        <a:ext cx="6077673" cy="612263"/>
      </dsp:txXfrm>
    </dsp:sp>
    <dsp:sp modelId="{20FF97D1-98FD-4289-B198-0032C9BA1E3E}">
      <dsp:nvSpPr>
        <dsp:cNvPr id="0" name=""/>
        <dsp:cNvSpPr/>
      </dsp:nvSpPr>
      <dsp:spPr>
        <a:xfrm>
          <a:off x="517535" y="2983709"/>
          <a:ext cx="765329" cy="765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1833D-B6E8-43FC-B486-C28840C9AFB2}">
      <dsp:nvSpPr>
        <dsp:cNvPr id="0" name=""/>
        <dsp:cNvSpPr/>
      </dsp:nvSpPr>
      <dsp:spPr>
        <a:xfrm>
          <a:off x="461470" y="3978344"/>
          <a:ext cx="6516403" cy="6122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5984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i="1" kern="1200" dirty="0" smtClean="0"/>
            <a:t>Шоу-игры</a:t>
          </a:r>
          <a:endParaRPr lang="ru-RU" sz="2900" kern="1200" dirty="0"/>
        </a:p>
      </dsp:txBody>
      <dsp:txXfrm>
        <a:off x="461470" y="3978344"/>
        <a:ext cx="6516403" cy="612263"/>
      </dsp:txXfrm>
    </dsp:sp>
    <dsp:sp modelId="{F6D44D2C-4251-403C-82CF-3BB7C9D3E4E4}">
      <dsp:nvSpPr>
        <dsp:cNvPr id="0" name=""/>
        <dsp:cNvSpPr/>
      </dsp:nvSpPr>
      <dsp:spPr>
        <a:xfrm>
          <a:off x="78805" y="3901811"/>
          <a:ext cx="765329" cy="765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5C969-AB52-4AC2-9D75-A8AC72D5D168}">
      <dsp:nvSpPr>
        <dsp:cNvPr id="0" name=""/>
        <dsp:cNvSpPr/>
      </dsp:nvSpPr>
      <dsp:spPr>
        <a:xfrm>
          <a:off x="3447838" y="2646000"/>
          <a:ext cx="688827" cy="1696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4413" y="0"/>
              </a:lnTo>
              <a:lnTo>
                <a:pt x="344413" y="1696226"/>
              </a:lnTo>
              <a:lnTo>
                <a:pt x="688827" y="1696226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ED27A-2385-4165-B1F8-1F1EBB3C81BD}">
      <dsp:nvSpPr>
        <dsp:cNvPr id="0" name=""/>
        <dsp:cNvSpPr/>
      </dsp:nvSpPr>
      <dsp:spPr>
        <a:xfrm>
          <a:off x="3447838" y="2646000"/>
          <a:ext cx="688827" cy="565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4413" y="0"/>
              </a:lnTo>
              <a:lnTo>
                <a:pt x="344413" y="565408"/>
              </a:lnTo>
              <a:lnTo>
                <a:pt x="688827" y="565408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BF69B-87BC-4AAE-89D7-87C1FA29AFE9}">
      <dsp:nvSpPr>
        <dsp:cNvPr id="0" name=""/>
        <dsp:cNvSpPr/>
      </dsp:nvSpPr>
      <dsp:spPr>
        <a:xfrm>
          <a:off x="3447838" y="2080591"/>
          <a:ext cx="688827" cy="565408"/>
        </a:xfrm>
        <a:custGeom>
          <a:avLst/>
          <a:gdLst/>
          <a:ahLst/>
          <a:cxnLst/>
          <a:rect l="0" t="0" r="0" b="0"/>
          <a:pathLst>
            <a:path>
              <a:moveTo>
                <a:pt x="0" y="565408"/>
              </a:moveTo>
              <a:lnTo>
                <a:pt x="344413" y="565408"/>
              </a:lnTo>
              <a:lnTo>
                <a:pt x="344413" y="0"/>
              </a:lnTo>
              <a:lnTo>
                <a:pt x="688827" y="0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A9166-371E-4CFF-BE5C-01852D320F5B}">
      <dsp:nvSpPr>
        <dsp:cNvPr id="0" name=""/>
        <dsp:cNvSpPr/>
      </dsp:nvSpPr>
      <dsp:spPr>
        <a:xfrm>
          <a:off x="3447838" y="949773"/>
          <a:ext cx="688827" cy="1696226"/>
        </a:xfrm>
        <a:custGeom>
          <a:avLst/>
          <a:gdLst/>
          <a:ahLst/>
          <a:cxnLst/>
          <a:rect l="0" t="0" r="0" b="0"/>
          <a:pathLst>
            <a:path>
              <a:moveTo>
                <a:pt x="0" y="1696226"/>
              </a:moveTo>
              <a:lnTo>
                <a:pt x="344413" y="1696226"/>
              </a:lnTo>
              <a:lnTo>
                <a:pt x="344413" y="0"/>
              </a:lnTo>
              <a:lnTo>
                <a:pt x="688827" y="0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8C3761-7F17-474D-B6B9-A213E7E2E2EA}">
      <dsp:nvSpPr>
        <dsp:cNvPr id="0" name=""/>
        <dsp:cNvSpPr/>
      </dsp:nvSpPr>
      <dsp:spPr>
        <a:xfrm>
          <a:off x="3703" y="2120769"/>
          <a:ext cx="3444135" cy="1050461"/>
        </a:xfrm>
        <a:prstGeom prst="rect">
          <a:avLst/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Цель и задачи занятия</a:t>
          </a:r>
          <a:endParaRPr lang="ru-RU" sz="2000" b="1" kern="1200" dirty="0"/>
        </a:p>
      </dsp:txBody>
      <dsp:txXfrm>
        <a:off x="3703" y="2120769"/>
        <a:ext cx="3444135" cy="1050461"/>
      </dsp:txXfrm>
    </dsp:sp>
    <dsp:sp modelId="{8D7E6BF8-6572-47F8-923B-010192B849B1}">
      <dsp:nvSpPr>
        <dsp:cNvPr id="0" name=""/>
        <dsp:cNvSpPr/>
      </dsp:nvSpPr>
      <dsp:spPr>
        <a:xfrm>
          <a:off x="4136665" y="599623"/>
          <a:ext cx="3444135" cy="700300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Сеттинг</a:t>
          </a:r>
          <a:r>
            <a:rPr lang="ru-RU" sz="2000" b="1" kern="1200" dirty="0" smtClean="0"/>
            <a:t> – мир, где происходят события</a:t>
          </a:r>
          <a:endParaRPr lang="ru-RU" sz="2000" b="1" kern="1200" dirty="0"/>
        </a:p>
      </dsp:txBody>
      <dsp:txXfrm>
        <a:off x="4136665" y="599623"/>
        <a:ext cx="3444135" cy="700300"/>
      </dsp:txXfrm>
    </dsp:sp>
    <dsp:sp modelId="{467DF3FD-0D61-4896-A98A-E92679D887D6}">
      <dsp:nvSpPr>
        <dsp:cNvPr id="0" name=""/>
        <dsp:cNvSpPr/>
      </dsp:nvSpPr>
      <dsp:spPr>
        <a:xfrm>
          <a:off x="4136665" y="1730441"/>
          <a:ext cx="3444135" cy="700300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Задания и игровые ситуации </a:t>
          </a:r>
          <a:endParaRPr lang="ru-RU" sz="2000" b="1" kern="1200" dirty="0"/>
        </a:p>
      </dsp:txBody>
      <dsp:txXfrm>
        <a:off x="4136665" y="1730441"/>
        <a:ext cx="3444135" cy="700300"/>
      </dsp:txXfrm>
    </dsp:sp>
    <dsp:sp modelId="{C3AB5AB3-82C4-420C-A738-AA825FF2604E}">
      <dsp:nvSpPr>
        <dsp:cNvPr id="0" name=""/>
        <dsp:cNvSpPr/>
      </dsp:nvSpPr>
      <dsp:spPr>
        <a:xfrm>
          <a:off x="4136665" y="2861258"/>
          <a:ext cx="3444135" cy="700300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Сюжет и игровая цель</a:t>
          </a:r>
          <a:endParaRPr lang="ru-RU" sz="2000" b="1" kern="1200" dirty="0"/>
        </a:p>
      </dsp:txBody>
      <dsp:txXfrm>
        <a:off x="4136665" y="2861258"/>
        <a:ext cx="3444135" cy="700300"/>
      </dsp:txXfrm>
    </dsp:sp>
    <dsp:sp modelId="{0B465E9B-544C-4EC6-8543-30161D598FBD}">
      <dsp:nvSpPr>
        <dsp:cNvPr id="0" name=""/>
        <dsp:cNvSpPr/>
      </dsp:nvSpPr>
      <dsp:spPr>
        <a:xfrm>
          <a:off x="4136665" y="3992075"/>
          <a:ext cx="3444135" cy="700300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Персонажи</a:t>
          </a:r>
          <a:endParaRPr lang="ru-RU" sz="2000" b="1" kern="1200" dirty="0"/>
        </a:p>
      </dsp:txBody>
      <dsp:txXfrm>
        <a:off x="4136665" y="3992075"/>
        <a:ext cx="3444135" cy="7003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212AE-EA84-47A2-89D3-644B4C341443}">
      <dsp:nvSpPr>
        <dsp:cNvPr id="0" name=""/>
        <dsp:cNvSpPr/>
      </dsp:nvSpPr>
      <dsp:spPr>
        <a:xfrm>
          <a:off x="0" y="0"/>
          <a:ext cx="6336792" cy="814673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Гейм мастер – ведущий игры, рассказчик, задаёт ход событий</a:t>
          </a:r>
          <a:endParaRPr lang="ru-RU" sz="1800" b="1" kern="1200" dirty="0"/>
        </a:p>
      </dsp:txBody>
      <dsp:txXfrm>
        <a:off x="23861" y="23861"/>
        <a:ext cx="5362379" cy="766951"/>
      </dsp:txXfrm>
    </dsp:sp>
    <dsp:sp modelId="{3B8BA4B9-8E21-4F51-9DA7-30DBC71062FC}">
      <dsp:nvSpPr>
        <dsp:cNvPr id="0" name=""/>
        <dsp:cNvSpPr/>
      </dsp:nvSpPr>
      <dsp:spPr>
        <a:xfrm>
          <a:off x="473202" y="927822"/>
          <a:ext cx="6336792" cy="814673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Значение кубика </a:t>
          </a:r>
          <a:r>
            <a:rPr lang="en-US" sz="1800" b="1" kern="1200" dirty="0" smtClean="0"/>
            <a:t>D</a:t>
          </a:r>
          <a:r>
            <a:rPr lang="ru-RU" sz="1800" b="1" kern="1200" dirty="0" smtClean="0"/>
            <a:t>20 определяет успешность действий (1-20)</a:t>
          </a:r>
        </a:p>
      </dsp:txBody>
      <dsp:txXfrm>
        <a:off x="497063" y="951683"/>
        <a:ext cx="5286330" cy="766951"/>
      </dsp:txXfrm>
    </dsp:sp>
    <dsp:sp modelId="{B4DA4B30-D3C9-4D49-87CA-B3210FDCD893}">
      <dsp:nvSpPr>
        <dsp:cNvPr id="0" name=""/>
        <dsp:cNvSpPr/>
      </dsp:nvSpPr>
      <dsp:spPr>
        <a:xfrm>
          <a:off x="946404" y="1855644"/>
          <a:ext cx="6336792" cy="814673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У каждого участника свой персонаж, 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у которого есть характеристики </a:t>
          </a:r>
          <a:endParaRPr lang="ru-RU" sz="1800" b="1" kern="1200" dirty="0"/>
        </a:p>
      </dsp:txBody>
      <dsp:txXfrm>
        <a:off x="970265" y="1879505"/>
        <a:ext cx="5286330" cy="766951"/>
      </dsp:txXfrm>
    </dsp:sp>
    <dsp:sp modelId="{0A38669B-0AC5-4530-A690-D63CF0ECF581}">
      <dsp:nvSpPr>
        <dsp:cNvPr id="0" name=""/>
        <dsp:cNvSpPr/>
      </dsp:nvSpPr>
      <dsp:spPr>
        <a:xfrm>
          <a:off x="1419605" y="2783467"/>
          <a:ext cx="6336792" cy="814673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 каждого действия есть уровень сложности (15). Если действие связано с характеристикой персонажа, то сложность 10</a:t>
          </a:r>
          <a:endParaRPr lang="ru-RU" sz="1600" b="1" kern="1200" dirty="0"/>
        </a:p>
      </dsp:txBody>
      <dsp:txXfrm>
        <a:off x="1443466" y="2807328"/>
        <a:ext cx="5286330" cy="766951"/>
      </dsp:txXfrm>
    </dsp:sp>
    <dsp:sp modelId="{D714099C-4F9F-49A7-87B8-A862DD0DC82A}">
      <dsp:nvSpPr>
        <dsp:cNvPr id="0" name=""/>
        <dsp:cNvSpPr/>
      </dsp:nvSpPr>
      <dsp:spPr>
        <a:xfrm>
          <a:off x="1892808" y="3711289"/>
          <a:ext cx="6336792" cy="814673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 понятно – спроси! </a:t>
          </a:r>
          <a:endParaRPr lang="ru-RU" sz="1800" b="1" kern="1200" dirty="0"/>
        </a:p>
      </dsp:txBody>
      <dsp:txXfrm>
        <a:off x="1916669" y="3735150"/>
        <a:ext cx="5286330" cy="766951"/>
      </dsp:txXfrm>
    </dsp:sp>
    <dsp:sp modelId="{6C618ACF-B3C9-4ABA-9974-28DC96745C38}">
      <dsp:nvSpPr>
        <dsp:cNvPr id="0" name=""/>
        <dsp:cNvSpPr/>
      </dsp:nvSpPr>
      <dsp:spPr>
        <a:xfrm>
          <a:off x="5807254" y="595164"/>
          <a:ext cx="529537" cy="529537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100" b="1" kern="1200"/>
        </a:p>
      </dsp:txBody>
      <dsp:txXfrm>
        <a:off x="5884803" y="672713"/>
        <a:ext cx="374439" cy="374439"/>
      </dsp:txXfrm>
    </dsp:sp>
    <dsp:sp modelId="{ED5BBCD4-924B-4B40-8ABF-313D8EABD21A}">
      <dsp:nvSpPr>
        <dsp:cNvPr id="0" name=""/>
        <dsp:cNvSpPr/>
      </dsp:nvSpPr>
      <dsp:spPr>
        <a:xfrm>
          <a:off x="6280456" y="1522986"/>
          <a:ext cx="529537" cy="529537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100" b="1" kern="1200"/>
        </a:p>
      </dsp:txBody>
      <dsp:txXfrm>
        <a:off x="6358005" y="1600535"/>
        <a:ext cx="374439" cy="374439"/>
      </dsp:txXfrm>
    </dsp:sp>
    <dsp:sp modelId="{CE711956-F44A-4A2C-B7C8-DEE8C46A8A1E}">
      <dsp:nvSpPr>
        <dsp:cNvPr id="0" name=""/>
        <dsp:cNvSpPr/>
      </dsp:nvSpPr>
      <dsp:spPr>
        <a:xfrm>
          <a:off x="6753658" y="2437231"/>
          <a:ext cx="529537" cy="529537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100" b="1" kern="1200"/>
        </a:p>
      </dsp:txBody>
      <dsp:txXfrm>
        <a:off x="6831207" y="2514780"/>
        <a:ext cx="374439" cy="374439"/>
      </dsp:txXfrm>
    </dsp:sp>
    <dsp:sp modelId="{EF275348-5437-4DCD-B48C-0AC4889F4EEE}">
      <dsp:nvSpPr>
        <dsp:cNvPr id="0" name=""/>
        <dsp:cNvSpPr/>
      </dsp:nvSpPr>
      <dsp:spPr>
        <a:xfrm>
          <a:off x="7226860" y="3374105"/>
          <a:ext cx="529537" cy="529537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100" b="1" kern="1200"/>
        </a:p>
      </dsp:txBody>
      <dsp:txXfrm>
        <a:off x="7304409" y="3451654"/>
        <a:ext cx="374439" cy="3744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1FFD1-77E8-4C15-994D-A75B7C23466B}">
      <dsp:nvSpPr>
        <dsp:cNvPr id="0" name=""/>
        <dsp:cNvSpPr/>
      </dsp:nvSpPr>
      <dsp:spPr>
        <a:xfrm>
          <a:off x="0" y="82847"/>
          <a:ext cx="5266928" cy="694906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72000" lvl="0" algn="l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Вариативность длительности игры</a:t>
          </a:r>
          <a:endParaRPr lang="ru-RU" sz="1700" kern="1200" dirty="0"/>
        </a:p>
      </dsp:txBody>
      <dsp:txXfrm>
        <a:off x="33923" y="116770"/>
        <a:ext cx="5199082" cy="627060"/>
      </dsp:txXfrm>
    </dsp:sp>
    <dsp:sp modelId="{3E166063-5FE1-4971-8F3D-B475B12A765A}">
      <dsp:nvSpPr>
        <dsp:cNvPr id="0" name=""/>
        <dsp:cNvSpPr/>
      </dsp:nvSpPr>
      <dsp:spPr>
        <a:xfrm>
          <a:off x="0" y="826714"/>
          <a:ext cx="5266928" cy="6949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72000" lvl="0" algn="l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Разнообразие жанров и </a:t>
          </a:r>
          <a:r>
            <a:rPr lang="ru-RU" sz="1700" kern="1200" dirty="0" err="1" smtClean="0"/>
            <a:t>сеттинга</a:t>
          </a:r>
          <a:endParaRPr lang="ru-RU" sz="1700" kern="1200" dirty="0"/>
        </a:p>
      </dsp:txBody>
      <dsp:txXfrm>
        <a:off x="33923" y="860637"/>
        <a:ext cx="5199082" cy="627060"/>
      </dsp:txXfrm>
    </dsp:sp>
    <dsp:sp modelId="{65E0CF59-6731-45F4-A080-32BA7FE65857}">
      <dsp:nvSpPr>
        <dsp:cNvPr id="0" name=""/>
        <dsp:cNvSpPr/>
      </dsp:nvSpPr>
      <dsp:spPr>
        <a:xfrm>
          <a:off x="0" y="1570581"/>
          <a:ext cx="5266928" cy="694906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72000" lvl="0" algn="l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Свобода мысли и идей</a:t>
          </a:r>
          <a:endParaRPr lang="ru-RU" sz="1700" kern="1200" dirty="0"/>
        </a:p>
      </dsp:txBody>
      <dsp:txXfrm>
        <a:off x="33923" y="1604504"/>
        <a:ext cx="5199082" cy="627060"/>
      </dsp:txXfrm>
    </dsp:sp>
    <dsp:sp modelId="{0B895417-D950-4EE9-8358-FD0C6E471227}">
      <dsp:nvSpPr>
        <dsp:cNvPr id="0" name=""/>
        <dsp:cNvSpPr/>
      </dsp:nvSpPr>
      <dsp:spPr>
        <a:xfrm>
          <a:off x="0" y="2314448"/>
          <a:ext cx="5266928" cy="6949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72000" lvl="0" algn="l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Осуществление </a:t>
          </a:r>
          <a:r>
            <a:rPr lang="ru-RU" sz="1700" kern="1200" dirty="0" err="1" smtClean="0"/>
            <a:t>межпредметных</a:t>
          </a:r>
          <a:r>
            <a:rPr lang="ru-RU" sz="1700" kern="1200" dirty="0" smtClean="0"/>
            <a:t> связей</a:t>
          </a:r>
          <a:endParaRPr lang="ru-RU" sz="1700" kern="1200" dirty="0"/>
        </a:p>
      </dsp:txBody>
      <dsp:txXfrm>
        <a:off x="33923" y="2348371"/>
        <a:ext cx="5199082" cy="627060"/>
      </dsp:txXfrm>
    </dsp:sp>
    <dsp:sp modelId="{221B74E4-36F6-4268-81AC-3489566EBFB9}">
      <dsp:nvSpPr>
        <dsp:cNvPr id="0" name=""/>
        <dsp:cNvSpPr/>
      </dsp:nvSpPr>
      <dsp:spPr>
        <a:xfrm>
          <a:off x="0" y="3058315"/>
          <a:ext cx="5266928" cy="694906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72000" lvl="0" algn="l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Дети любят играть в игры – высокая мотивация к обучению</a:t>
          </a:r>
          <a:endParaRPr lang="ru-RU" sz="1700" kern="1200" dirty="0"/>
        </a:p>
      </dsp:txBody>
      <dsp:txXfrm>
        <a:off x="33923" y="3092238"/>
        <a:ext cx="5199082" cy="627060"/>
      </dsp:txXfrm>
    </dsp:sp>
    <dsp:sp modelId="{C60AD49E-670A-4F7C-8656-236459FBBB2D}">
      <dsp:nvSpPr>
        <dsp:cNvPr id="0" name=""/>
        <dsp:cNvSpPr/>
      </dsp:nvSpPr>
      <dsp:spPr>
        <a:xfrm>
          <a:off x="0" y="3802182"/>
          <a:ext cx="5266928" cy="6949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72000" lvl="0" algn="l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Применимо в дополнительных программах разной направленности</a:t>
          </a:r>
          <a:endParaRPr lang="ru-RU" sz="1700" kern="1200" dirty="0"/>
        </a:p>
      </dsp:txBody>
      <dsp:txXfrm>
        <a:off x="33923" y="3836105"/>
        <a:ext cx="5199082" cy="6270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DA7E6-1171-4C2D-9343-9BF15402BD7E}">
      <dsp:nvSpPr>
        <dsp:cNvPr id="0" name=""/>
        <dsp:cNvSpPr/>
      </dsp:nvSpPr>
      <dsp:spPr>
        <a:xfrm>
          <a:off x="0" y="952581"/>
          <a:ext cx="5050904" cy="1216800"/>
        </a:xfrm>
        <a:prstGeom prst="roundRect">
          <a:avLst/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Трудоёмкость подготовки </a:t>
          </a:r>
          <a:endParaRPr lang="ru-RU" sz="2800" b="1" kern="1200"/>
        </a:p>
      </dsp:txBody>
      <dsp:txXfrm>
        <a:off x="59399" y="1011980"/>
        <a:ext cx="4932106" cy="1098002"/>
      </dsp:txXfrm>
    </dsp:sp>
    <dsp:sp modelId="{57125664-3A58-4D5B-B86E-FFFC4BD8ACE5}">
      <dsp:nvSpPr>
        <dsp:cNvPr id="0" name=""/>
        <dsp:cNvSpPr/>
      </dsp:nvSpPr>
      <dsp:spPr>
        <a:xfrm>
          <a:off x="0" y="2356581"/>
          <a:ext cx="5050904" cy="1216800"/>
        </a:xfrm>
        <a:prstGeom prst="roundRect">
          <a:avLst/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/>
            <a:t>Количество игроков</a:t>
          </a:r>
        </a:p>
        <a:p>
          <a:pPr lvl="0" algn="l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/>
            <a:t>от 3 до 12</a:t>
          </a:r>
          <a:endParaRPr lang="ru-RU" sz="2800" b="1" kern="1200" dirty="0"/>
        </a:p>
      </dsp:txBody>
      <dsp:txXfrm>
        <a:off x="59399" y="2415980"/>
        <a:ext cx="4932106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FD034-9DEC-4766-AE99-D1BA46C5ABB8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320F9-B135-4D69-B46A-FA51B8529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34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microsoft.com/office/2007/relationships/hdphoto" Target="../media/hdphoto1.wdp"/><Relationship Id="rId7" Type="http://schemas.openxmlformats.org/officeDocument/2006/relationships/diagramColors" Target="../diagrams/colors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051720" y="2420888"/>
            <a:ext cx="6620272" cy="172819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70C0"/>
                </a:solidFill>
              </a:rPr>
              <a:t>Настольная ролевая игра как новая форма обучения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006402" y="5013176"/>
            <a:ext cx="6400800" cy="1152128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Педагог дополнительного образования</a:t>
            </a: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МБОУ ДО ГЦИР </a:t>
            </a:r>
            <a:r>
              <a:rPr lang="ru-RU" sz="1800" dirty="0" err="1" smtClean="0">
                <a:solidFill>
                  <a:schemeClr val="tx1"/>
                </a:solidFill>
              </a:rPr>
              <a:t>г.о.Тольятти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ru-RU" sz="2400" b="1" dirty="0" smtClean="0">
                <a:solidFill>
                  <a:srgbClr val="0070C0"/>
                </a:solidFill>
              </a:rPr>
              <a:t>Кураева Виктория Владимировна</a:t>
            </a: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0" y="-26680"/>
            <a:ext cx="1527043" cy="6884680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587356"/>
            <a:ext cx="63367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dirty="0" smtClean="0"/>
              <a:t>Программа дополнительного образования </a:t>
            </a:r>
          </a:p>
          <a:p>
            <a:pPr>
              <a:lnSpc>
                <a:spcPct val="110000"/>
              </a:lnSpc>
            </a:pPr>
            <a:r>
              <a:rPr lang="ru-RU" sz="2000" dirty="0" smtClean="0"/>
              <a:t>«Школа </a:t>
            </a:r>
            <a:r>
              <a:rPr lang="ru-RU" sz="2000" dirty="0"/>
              <a:t>инновационного </a:t>
            </a:r>
            <a:r>
              <a:rPr lang="ru-RU" sz="2000" dirty="0" smtClean="0"/>
              <a:t>мышления</a:t>
            </a:r>
          </a:p>
          <a:p>
            <a:pPr>
              <a:lnSpc>
                <a:spcPct val="110000"/>
              </a:lnSpc>
            </a:pPr>
            <a:r>
              <a:rPr lang="ru-RU" sz="2000" dirty="0" smtClean="0"/>
              <a:t>«Максимум</a:t>
            </a:r>
            <a:r>
              <a:rPr lang="ru-RU" sz="2000" dirty="0"/>
              <a:t>»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7355"/>
            <a:ext cx="1434414" cy="125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6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132856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768"/>
            <a:ext cx="9144000" cy="609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7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 Князь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Дизайнить</a:t>
            </a:r>
            <a:r>
              <a:rPr lang="ru-RU" dirty="0" smtClean="0"/>
              <a:t> не надо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4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195355" y="2093144"/>
            <a:ext cx="3335337" cy="183991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51439" y="2140891"/>
            <a:ext cx="3013049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0070C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4000" dirty="0" smtClean="0"/>
              <a:t>Лучник</a:t>
            </a:r>
            <a:endParaRPr lang="ru-RU" sz="4000" dirty="0"/>
          </a:p>
          <a:p>
            <a:r>
              <a:rPr lang="ru-RU" b="0" dirty="0">
                <a:solidFill>
                  <a:schemeClr val="tx1"/>
                </a:solidFill>
              </a:rPr>
              <a:t>Ловкость </a:t>
            </a:r>
          </a:p>
          <a:p>
            <a:r>
              <a:rPr lang="ru-RU" b="0" dirty="0">
                <a:solidFill>
                  <a:schemeClr val="tx1"/>
                </a:solidFill>
              </a:rPr>
              <a:t>Внимательность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9073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Персонажи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3063" y="2140891"/>
            <a:ext cx="2124236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Воин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Сила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Здоровье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4362107"/>
            <a:ext cx="2160240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4000" b="1">
                <a:solidFill>
                  <a:srgbClr val="0070C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/>
              <a:t>Плут</a:t>
            </a:r>
            <a:endParaRPr lang="ru-RU" dirty="0"/>
          </a:p>
          <a:p>
            <a:r>
              <a:rPr lang="ru-RU" sz="2800" b="0" dirty="0">
                <a:solidFill>
                  <a:schemeClr val="tx1"/>
                </a:solidFill>
              </a:rPr>
              <a:t>Скрытность</a:t>
            </a:r>
          </a:p>
          <a:p>
            <a:r>
              <a:rPr lang="ru-RU" sz="2800" b="0" dirty="0">
                <a:solidFill>
                  <a:schemeClr val="tx1"/>
                </a:solidFill>
              </a:rPr>
              <a:t>Хитрость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51439" y="4454439"/>
            <a:ext cx="2363229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Маг</a:t>
            </a:r>
            <a:endParaRPr lang="ru-RU" sz="4000" b="1" dirty="0">
              <a:solidFill>
                <a:srgbClr val="0070C0"/>
              </a:solidFill>
            </a:endParaRPr>
          </a:p>
          <a:p>
            <a:r>
              <a:rPr lang="ru-RU" sz="2800" dirty="0"/>
              <a:t>Знания</a:t>
            </a:r>
            <a:endParaRPr lang="ru-RU" sz="4000" dirty="0"/>
          </a:p>
        </p:txBody>
      </p:sp>
      <p:pic>
        <p:nvPicPr>
          <p:cNvPr id="1026" name="Picture 2" descr="D:\МЕРОПРИЯТИЯ ЦЕНТРА\АРКТУР\КУРАЕВА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46280"/>
            <a:ext cx="1372612" cy="137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ЕРОПРИЯТИЯ ЦЕНТРА\АРКТУР\КУРАЕВА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973" y="2140891"/>
            <a:ext cx="1316651" cy="131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ЕРОПРИЯТИЯ ЦЕНТРА\АРКТУР\КУРАЕВА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05" y="4344068"/>
            <a:ext cx="1316651" cy="131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ЕРОПРИЯТИЯ ЦЕНТРА\АРКТУР\КУРАЕВА\таблички на стол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44" y="2140891"/>
            <a:ext cx="1337772" cy="133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16" y="692696"/>
            <a:ext cx="82784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6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" y="548680"/>
            <a:ext cx="9173209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 rot="15083374">
            <a:off x="4985905" y="3756141"/>
            <a:ext cx="245080" cy="895982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29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195355" y="2093144"/>
            <a:ext cx="3335337" cy="183991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51439" y="2140891"/>
            <a:ext cx="3013049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0070C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4000" dirty="0" smtClean="0"/>
              <a:t>Лучник</a:t>
            </a:r>
            <a:endParaRPr lang="ru-RU" sz="4000" dirty="0"/>
          </a:p>
          <a:p>
            <a:r>
              <a:rPr lang="ru-RU" b="0" dirty="0">
                <a:solidFill>
                  <a:schemeClr val="tx1"/>
                </a:solidFill>
              </a:rPr>
              <a:t>Ловкость </a:t>
            </a:r>
          </a:p>
          <a:p>
            <a:r>
              <a:rPr lang="ru-RU" b="0" dirty="0">
                <a:solidFill>
                  <a:schemeClr val="tx1"/>
                </a:solidFill>
              </a:rPr>
              <a:t>Внимательность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9073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Персонажи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3063" y="2140891"/>
            <a:ext cx="2124236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Воин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Сила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Здоровье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4362107"/>
            <a:ext cx="2160240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4000" b="1">
                <a:solidFill>
                  <a:srgbClr val="0070C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/>
              <a:t>Плут</a:t>
            </a:r>
            <a:endParaRPr lang="ru-RU" dirty="0"/>
          </a:p>
          <a:p>
            <a:r>
              <a:rPr lang="ru-RU" sz="2800" b="0" dirty="0">
                <a:solidFill>
                  <a:schemeClr val="tx1"/>
                </a:solidFill>
              </a:rPr>
              <a:t>Скрытность</a:t>
            </a:r>
          </a:p>
          <a:p>
            <a:r>
              <a:rPr lang="ru-RU" sz="2800" b="0" dirty="0">
                <a:solidFill>
                  <a:schemeClr val="tx1"/>
                </a:solidFill>
              </a:rPr>
              <a:t>Хитрость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51439" y="4454439"/>
            <a:ext cx="2363229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Маг</a:t>
            </a:r>
            <a:endParaRPr lang="ru-RU" sz="4000" b="1" dirty="0">
              <a:solidFill>
                <a:srgbClr val="0070C0"/>
              </a:solidFill>
            </a:endParaRPr>
          </a:p>
          <a:p>
            <a:r>
              <a:rPr lang="ru-RU" sz="2800" dirty="0"/>
              <a:t>Знания</a:t>
            </a:r>
            <a:endParaRPr lang="ru-RU" sz="4000" dirty="0"/>
          </a:p>
        </p:txBody>
      </p:sp>
      <p:pic>
        <p:nvPicPr>
          <p:cNvPr id="1026" name="Picture 2" descr="D:\МЕРОПРИЯТИЯ ЦЕНТРА\АРКТУР\КУРАЕВА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46280"/>
            <a:ext cx="1372612" cy="137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ЕРОПРИЯТИЯ ЦЕНТРА\АРКТУР\КУРАЕВА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973" y="2140891"/>
            <a:ext cx="1316651" cy="131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ЕРОПРИЯТИЯ ЦЕНТРА\АРКТУР\КУРАЕВА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05" y="4344068"/>
            <a:ext cx="1316651" cy="131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ЕРОПРИЯТИЯ ЦЕНТРА\АРКТУР\КУРАЕВА\таблички на стол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44" y="2140891"/>
            <a:ext cx="1337772" cy="133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16" y="692696"/>
            <a:ext cx="82784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97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 князь финал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Дизайнить</a:t>
            </a:r>
            <a:r>
              <a:rPr lang="ru-RU" dirty="0"/>
              <a:t> не надо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6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38" y="332656"/>
            <a:ext cx="9144000" cy="609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60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Преимущества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56634"/>
              </p:ext>
            </p:extLst>
          </p:nvPr>
        </p:nvGraphicFramePr>
        <p:xfrm>
          <a:off x="3347864" y="1729383"/>
          <a:ext cx="5266928" cy="457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780928"/>
            <a:ext cx="2160241" cy="216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16" y="692696"/>
            <a:ext cx="82784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19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 дети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Дизайнить</a:t>
            </a:r>
            <a:r>
              <a:rPr lang="ru-RU" dirty="0"/>
              <a:t> не надо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1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6508" y="533103"/>
            <a:ext cx="577098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Ограничения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780928"/>
            <a:ext cx="2343869" cy="234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035240"/>
              </p:ext>
            </p:extLst>
          </p:nvPr>
        </p:nvGraphicFramePr>
        <p:xfrm>
          <a:off x="3635896" y="1600200"/>
          <a:ext cx="505090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16" y="692696"/>
            <a:ext cx="82784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6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46085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200" b="1" dirty="0" smtClean="0"/>
              <a:t>Концепция развития ДОД 2030 </a:t>
            </a:r>
            <a:r>
              <a:rPr lang="ru-RU" sz="2200" dirty="0" smtClean="0"/>
              <a:t>ставит задачу включения  </a:t>
            </a:r>
            <a:r>
              <a:rPr lang="ru-RU" sz="2200" dirty="0"/>
              <a:t>в дополнительные общеобразовательные </a:t>
            </a:r>
            <a:r>
              <a:rPr lang="ru-RU" sz="2200" dirty="0" smtClean="0"/>
              <a:t>программы        по </a:t>
            </a:r>
            <a:r>
              <a:rPr lang="ru-RU" sz="2200" dirty="0"/>
              <a:t>всем направленностям компонентов, обеспечивающих </a:t>
            </a:r>
            <a:r>
              <a:rPr lang="ru-RU" sz="2200" dirty="0" smtClean="0"/>
              <a:t>формирование функциональной </a:t>
            </a:r>
            <a:r>
              <a:rPr lang="ru-RU" sz="2200" dirty="0"/>
              <a:t>грамотности и навыков, связанных с </a:t>
            </a:r>
            <a:r>
              <a:rPr lang="ru-RU" sz="2200" dirty="0" smtClean="0"/>
              <a:t>эмоциональным, физическим</a:t>
            </a:r>
            <a:r>
              <a:rPr lang="ru-RU" sz="2200" dirty="0"/>
              <a:t>, интеллектуальным, духовным развитием человека, </a:t>
            </a:r>
            <a:r>
              <a:rPr lang="ru-RU" sz="2200" dirty="0" smtClean="0"/>
              <a:t>значимых для Российской Федерации.</a:t>
            </a:r>
          </a:p>
          <a:p>
            <a:pPr>
              <a:spcBef>
                <a:spcPts val="0"/>
              </a:spcBef>
            </a:pPr>
            <a:endParaRPr lang="ru-RU" sz="2200" dirty="0" smtClean="0"/>
          </a:p>
          <a:p>
            <a:pPr>
              <a:spcBef>
                <a:spcPts val="0"/>
              </a:spcBef>
            </a:pPr>
            <a:r>
              <a:rPr lang="ru-RU" sz="2200" dirty="0"/>
              <a:t>В </a:t>
            </a:r>
            <a:r>
              <a:rPr lang="ru-RU" sz="2200" b="1" dirty="0"/>
              <a:t>Стратегии развития воспитания в Российской Федерации </a:t>
            </a:r>
            <a:r>
              <a:rPr lang="ru-RU" sz="2200" dirty="0"/>
              <a:t>определено, что приоритетной задачей является развитие личности, обладающей актуальными знаниями и </a:t>
            </a:r>
            <a:r>
              <a:rPr lang="ru-RU" sz="2200" dirty="0" smtClean="0"/>
              <a:t>умениями, способной реализовать свой </a:t>
            </a:r>
            <a:r>
              <a:rPr lang="ru-RU" sz="2200" dirty="0"/>
              <a:t>потенциал в условиях современного общества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67961"/>
            <a:ext cx="82784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5688" y="467961"/>
            <a:ext cx="3032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Актуальность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9937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2492896"/>
            <a:ext cx="5616624" cy="194421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0070C0"/>
                </a:solidFill>
              </a:rPr>
              <a:t>Видите ли вы возможность применения данной </a:t>
            </a:r>
            <a:r>
              <a:rPr lang="ru-RU" b="1" dirty="0" smtClean="0">
                <a:solidFill>
                  <a:srgbClr val="0070C0"/>
                </a:solidFill>
              </a:rPr>
              <a:t>формы в </a:t>
            </a:r>
            <a:r>
              <a:rPr lang="ru-RU" b="1" dirty="0">
                <a:solidFill>
                  <a:srgbClr val="0070C0"/>
                </a:solidFill>
              </a:rPr>
              <a:t>своём объединении? </a:t>
            </a:r>
            <a:endParaRPr lang="ru-RU" sz="2800" dirty="0"/>
          </a:p>
        </p:txBody>
      </p:sp>
      <p:pic>
        <p:nvPicPr>
          <p:cNvPr id="5" name="Picture 2" descr="https://english.tau.ac.il/sites/default/files/media_server/English/ques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55535"/>
            <a:ext cx="1934778" cy="194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16" y="692696"/>
            <a:ext cx="82784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71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13495" y="4149080"/>
            <a:ext cx="7946031" cy="1728192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Педагог: </a:t>
            </a:r>
            <a:r>
              <a:rPr lang="ru-RU" sz="1800" dirty="0" smtClean="0">
                <a:solidFill>
                  <a:schemeClr val="tx1"/>
                </a:solidFill>
              </a:rPr>
              <a:t>Кураева Виктория Владимировна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Должность: </a:t>
            </a:r>
            <a:r>
              <a:rPr lang="ru-RU" sz="1800" dirty="0" smtClean="0">
                <a:solidFill>
                  <a:schemeClr val="tx1"/>
                </a:solidFill>
              </a:rPr>
              <a:t>педагог дополнительного образования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Организация: </a:t>
            </a:r>
            <a:r>
              <a:rPr lang="ru-RU" sz="1800" dirty="0" smtClean="0">
                <a:solidFill>
                  <a:schemeClr val="tx1"/>
                </a:solidFill>
              </a:rPr>
              <a:t>МБОУ ДО ГЦИР </a:t>
            </a:r>
            <a:r>
              <a:rPr lang="ru-RU" sz="1800" dirty="0" err="1" smtClean="0">
                <a:solidFill>
                  <a:schemeClr val="tx1"/>
                </a:solidFill>
              </a:rPr>
              <a:t>г.о</a:t>
            </a:r>
            <a:r>
              <a:rPr lang="ru-RU" sz="1800" dirty="0" smtClean="0">
                <a:solidFill>
                  <a:schemeClr val="tx1"/>
                </a:solidFill>
              </a:rPr>
              <a:t>. Тольятти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Программа: </a:t>
            </a:r>
            <a:r>
              <a:rPr lang="ru-RU" sz="1800" dirty="0" smtClean="0">
                <a:solidFill>
                  <a:schemeClr val="tx1"/>
                </a:solidFill>
              </a:rPr>
              <a:t>Школа инновационного мышления «Максимум»</a:t>
            </a:r>
          </a:p>
        </p:txBody>
      </p:sp>
      <p:pic>
        <p:nvPicPr>
          <p:cNvPr id="7" name="Picture 2" descr="W:\!Общие\РЕКЛАМА ГЦИР\ЭМБЛЕМЫ\МАКСИМУМ\максимум 20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20688"/>
            <a:ext cx="1079062" cy="121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9" y="2400238"/>
            <a:ext cx="60018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Настольная ролевая игра как новая форма обучения</a:t>
            </a:r>
            <a:endParaRPr lang="ru-RU" sz="32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110755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26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944775458"/>
              </p:ext>
            </p:extLst>
          </p:nvPr>
        </p:nvGraphicFramePr>
        <p:xfrm>
          <a:off x="503548" y="1717652"/>
          <a:ext cx="8136904" cy="3151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251520" y="4725144"/>
            <a:ext cx="4497759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0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413546" y="332656"/>
            <a:ext cx="7050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</a:rPr>
              <a:t>Содержание программы «Школа инновационного </a:t>
            </a:r>
            <a:r>
              <a:rPr lang="ru-RU" sz="2400" b="1" dirty="0">
                <a:solidFill>
                  <a:srgbClr val="0070C0"/>
                </a:solidFill>
              </a:rPr>
              <a:t>мышления «</a:t>
            </a:r>
            <a:r>
              <a:rPr lang="ru-RU" sz="2400" b="1" dirty="0" err="1">
                <a:solidFill>
                  <a:srgbClr val="0070C0"/>
                </a:solidFill>
              </a:rPr>
              <a:t>МаксимУм</a:t>
            </a:r>
            <a:r>
              <a:rPr lang="ru-RU" sz="2400" b="1" dirty="0">
                <a:solidFill>
                  <a:srgbClr val="0070C0"/>
                </a:solidFill>
              </a:rPr>
              <a:t>» </a:t>
            </a:r>
            <a:r>
              <a:rPr lang="ru-RU" sz="2400" b="1" dirty="0" smtClean="0">
                <a:solidFill>
                  <a:srgbClr val="0070C0"/>
                </a:solidFill>
              </a:rPr>
              <a:t>ориентировано на:</a:t>
            </a:r>
            <a:endParaRPr lang="ru-RU" sz="2400" dirty="0">
              <a:solidFill>
                <a:srgbClr val="0070C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99744" y="5041580"/>
            <a:ext cx="2632096" cy="1316048"/>
            <a:chOff x="5108768" y="2122"/>
            <a:chExt cx="2632096" cy="131604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5108768" y="2122"/>
              <a:ext cx="2632096" cy="1316048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5147314" y="40668"/>
              <a:ext cx="2555004" cy="12389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 rtl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b="1" kern="1200" dirty="0" smtClean="0"/>
                <a:t>I модуль –</a:t>
              </a:r>
            </a:p>
            <a:p>
              <a:pPr lvl="0" algn="ctr" defTabSz="622300" rtl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b="1" kern="1200" dirty="0" smtClean="0"/>
                <a:t> «В</a:t>
              </a:r>
              <a:r>
                <a:rPr lang="en-US" sz="1400" b="1" kern="1200" dirty="0" smtClean="0"/>
                <a:t> </a:t>
              </a:r>
              <a:r>
                <a:rPr lang="ru-RU" sz="1400" b="1" kern="1200" dirty="0" smtClean="0"/>
                <a:t>контакте», развитие коммуникативных способностей подростков</a:t>
              </a:r>
              <a:endParaRPr lang="ru-RU" sz="1400" b="1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255952" y="5041580"/>
            <a:ext cx="2632096" cy="1316048"/>
            <a:chOff x="5108768" y="1515577"/>
            <a:chExt cx="2632096" cy="1316048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108768" y="1515577"/>
              <a:ext cx="2632096" cy="1316048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6"/>
            <p:cNvSpPr/>
            <p:nvPr/>
          </p:nvSpPr>
          <p:spPr>
            <a:xfrm>
              <a:off x="5147314" y="1554123"/>
              <a:ext cx="2555004" cy="12389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1" algn="ctr" defTabSz="622300">
                <a:spcBef>
                  <a:spcPct val="0"/>
                </a:spcBef>
              </a:pPr>
              <a:r>
                <a:rPr lang="ru-RU" sz="1400" b="1" kern="1200" dirty="0" smtClean="0"/>
                <a:t>II модуль –</a:t>
              </a:r>
            </a:p>
            <a:p>
              <a:pPr marL="0" lvl="1" algn="ctr" defTabSz="622300">
                <a:spcBef>
                  <a:spcPct val="0"/>
                </a:spcBef>
              </a:pPr>
              <a:r>
                <a:rPr lang="ru-RU" sz="1400" b="1" kern="1200" dirty="0" smtClean="0"/>
                <a:t> «Эрудит»,</a:t>
              </a:r>
            </a:p>
            <a:p>
              <a:pPr marL="0" lvl="1" algn="ctr" defTabSz="622300">
                <a:spcBef>
                  <a:spcPct val="0"/>
                </a:spcBef>
              </a:pPr>
              <a:r>
                <a:rPr lang="ru-RU" sz="1400" b="1" kern="1200" dirty="0" smtClean="0"/>
                <a:t>развитие  интеллектуальных способностей</a:t>
              </a:r>
              <a:endParaRPr lang="ru-RU" sz="1400" b="1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012160" y="5041580"/>
            <a:ext cx="2632096" cy="1316048"/>
            <a:chOff x="5108768" y="3029033"/>
            <a:chExt cx="2632096" cy="131604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5108768" y="3029033"/>
              <a:ext cx="2632096" cy="1316048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8"/>
            <p:cNvSpPr/>
            <p:nvPr/>
          </p:nvSpPr>
          <p:spPr>
            <a:xfrm>
              <a:off x="5147314" y="3067579"/>
              <a:ext cx="2555004" cy="12389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 rtl="0">
                <a:spcBef>
                  <a:spcPct val="0"/>
                </a:spcBef>
              </a:pPr>
              <a:r>
                <a:rPr lang="ru-RU" sz="1400" b="1" kern="1200" dirty="0" smtClean="0"/>
                <a:t>III модуль – </a:t>
              </a:r>
            </a:p>
            <a:p>
              <a:pPr lvl="0" algn="ctr" defTabSz="622300" rtl="0">
                <a:spcBef>
                  <a:spcPct val="0"/>
                </a:spcBef>
              </a:pPr>
              <a:r>
                <a:rPr lang="ru-RU" sz="1400" b="1" kern="1200" dirty="0" smtClean="0"/>
                <a:t>«</a:t>
              </a:r>
              <a:r>
                <a:rPr lang="ru-RU" sz="1400" b="1" kern="1200" dirty="0" err="1" smtClean="0"/>
                <a:t>Креативщик</a:t>
              </a:r>
              <a:r>
                <a:rPr lang="ru-RU" sz="1400" b="1" kern="1200" dirty="0" smtClean="0"/>
                <a:t>»,</a:t>
              </a:r>
            </a:p>
            <a:p>
              <a:pPr lvl="0" algn="ctr" defTabSz="622300" rtl="0">
                <a:spcBef>
                  <a:spcPct val="0"/>
                </a:spcBef>
              </a:pPr>
              <a:r>
                <a:rPr lang="ru-RU" sz="1400" b="1" kern="1200" dirty="0" smtClean="0"/>
                <a:t> развитие креативности</a:t>
              </a:r>
              <a:endParaRPr lang="ru-RU" sz="1400" b="1" kern="1200" dirty="0"/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10009"/>
            <a:ext cx="1093757" cy="95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16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128792" cy="1656184"/>
          </a:xfrm>
          <a:prstGeom prst="roundRect">
            <a:avLst/>
          </a:prstGeom>
          <a:ln w="28575">
            <a:noFill/>
          </a:ln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rgbClr val="0070C0"/>
                </a:solidFill>
              </a:rPr>
              <a:t>Городской сетевой </a:t>
            </a:r>
            <a:r>
              <a:rPr lang="ru-RU" sz="1800" b="1" dirty="0">
                <a:solidFill>
                  <a:srgbClr val="0070C0"/>
                </a:solidFill>
              </a:rPr>
              <a:t>п</a:t>
            </a:r>
            <a:r>
              <a:rPr lang="ru-RU" sz="1800" b="1" dirty="0" smtClean="0">
                <a:solidFill>
                  <a:srgbClr val="0070C0"/>
                </a:solidFill>
              </a:rPr>
              <a:t>роект </a:t>
            </a:r>
            <a:r>
              <a:rPr lang="ru-RU" sz="1800" b="1" dirty="0">
                <a:solidFill>
                  <a:srgbClr val="0070C0"/>
                </a:solidFill>
              </a:rPr>
              <a:t>«Школа инновационного мышления «</a:t>
            </a:r>
            <a:r>
              <a:rPr lang="ru-RU" sz="1800" b="1" dirty="0" err="1">
                <a:solidFill>
                  <a:srgbClr val="0070C0"/>
                </a:solidFill>
              </a:rPr>
              <a:t>МаксимУМ</a:t>
            </a:r>
            <a:r>
              <a:rPr lang="ru-RU" sz="1800" b="1" dirty="0">
                <a:solidFill>
                  <a:srgbClr val="0070C0"/>
                </a:solidFill>
              </a:rPr>
              <a:t>» как </a:t>
            </a:r>
            <a:r>
              <a:rPr lang="ru-RU" sz="1800" b="1" dirty="0" smtClean="0">
                <a:solidFill>
                  <a:srgbClr val="0070C0"/>
                </a:solidFill>
              </a:rPr>
              <a:t>эффективная </a:t>
            </a:r>
            <a:r>
              <a:rPr lang="ru-RU" sz="1800" b="1" dirty="0">
                <a:solidFill>
                  <a:srgbClr val="0070C0"/>
                </a:solidFill>
              </a:rPr>
              <a:t>модель сетевого взаимодействия по развитию гибких компетенций субъектов образовательного </a:t>
            </a:r>
            <a:r>
              <a:rPr lang="ru-RU" sz="1800" b="1" dirty="0" smtClean="0">
                <a:solidFill>
                  <a:srgbClr val="0070C0"/>
                </a:solidFill>
              </a:rPr>
              <a:t>процесса           </a:t>
            </a:r>
            <a:r>
              <a:rPr lang="ru-RU" sz="1800" b="1" dirty="0">
                <a:solidFill>
                  <a:srgbClr val="0070C0"/>
                </a:solidFill>
              </a:rPr>
              <a:t>в области продуктивного инновационного </a:t>
            </a:r>
            <a:r>
              <a:rPr lang="ru-RU" sz="1800" b="1" dirty="0" smtClean="0">
                <a:solidFill>
                  <a:srgbClr val="0070C0"/>
                </a:solidFill>
              </a:rPr>
              <a:t>мышления»</a:t>
            </a:r>
            <a:endParaRPr lang="ru-RU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69609487"/>
              </p:ext>
            </p:extLst>
          </p:nvPr>
        </p:nvGraphicFramePr>
        <p:xfrm>
          <a:off x="467544" y="2204864"/>
          <a:ext cx="835292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8680"/>
            <a:ext cx="1499865" cy="13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46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Классификация игр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6672"/>
            <a:ext cx="821801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14313389"/>
              </p:ext>
            </p:extLst>
          </p:nvPr>
        </p:nvGraphicFramePr>
        <p:xfrm>
          <a:off x="1064203" y="1556792"/>
          <a:ext cx="704621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56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4481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Настольная ролевая игра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16" y="692696"/>
            <a:ext cx="82784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48633" y="1988840"/>
            <a:ext cx="4896544" cy="4483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ru-RU" sz="2400" dirty="0"/>
              <a:t>Это словесный </a:t>
            </a:r>
            <a:r>
              <a:rPr lang="ru-RU" sz="2400" dirty="0" err="1" smtClean="0"/>
              <a:t>квест</a:t>
            </a:r>
            <a:r>
              <a:rPr lang="ru-RU" sz="2400" dirty="0" smtClean="0"/>
              <a:t>,</a:t>
            </a:r>
          </a:p>
          <a:p>
            <a:pPr lvl="0">
              <a:lnSpc>
                <a:spcPct val="120000"/>
              </a:lnSpc>
            </a:pPr>
            <a:r>
              <a:rPr lang="ru-RU" sz="2400" dirty="0" smtClean="0"/>
              <a:t>в </a:t>
            </a:r>
            <a:r>
              <a:rPr lang="ru-RU" sz="2400" dirty="0"/>
              <a:t>процессе которого участники описывают действия своих </a:t>
            </a:r>
            <a:r>
              <a:rPr lang="ru-RU" sz="2400" dirty="0" smtClean="0"/>
              <a:t>персонажей и </a:t>
            </a:r>
            <a:r>
              <a:rPr lang="ru-RU" sz="2400" dirty="0"/>
              <a:t>преодолевают сюжетные </a:t>
            </a:r>
            <a:r>
              <a:rPr lang="ru-RU" sz="2400" dirty="0" smtClean="0"/>
              <a:t>препятствия</a:t>
            </a:r>
          </a:p>
          <a:p>
            <a:pPr lvl="0">
              <a:lnSpc>
                <a:spcPct val="120000"/>
              </a:lnSpc>
            </a:pPr>
            <a:r>
              <a:rPr lang="ru-RU" sz="2400" dirty="0" smtClean="0"/>
              <a:t>с </a:t>
            </a:r>
            <a:r>
              <a:rPr lang="ru-RU" sz="2400" dirty="0"/>
              <a:t>помощью вербального </a:t>
            </a:r>
            <a:r>
              <a:rPr lang="ru-RU" sz="2400" dirty="0" smtClean="0"/>
              <a:t>общения. Основное </a:t>
            </a:r>
            <a:r>
              <a:rPr lang="ru-RU" sz="2400" dirty="0"/>
              <a:t>сюжетное </a:t>
            </a:r>
            <a:r>
              <a:rPr lang="ru-RU" sz="2400" dirty="0" smtClean="0"/>
              <a:t>пространство в </a:t>
            </a:r>
            <a:r>
              <a:rPr lang="ru-RU" sz="2400" dirty="0"/>
              <a:t>воображении участников.</a:t>
            </a:r>
          </a:p>
          <a:p>
            <a:pPr>
              <a:lnSpc>
                <a:spcPct val="120000"/>
              </a:lnSpc>
            </a:pPr>
            <a:endParaRPr lang="ru-RU" sz="24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57065"/>
            <a:ext cx="2343869" cy="234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41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825" y="1556792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>
                <a:solidFill>
                  <a:schemeClr val="bg1"/>
                </a:solidFill>
              </a:rPr>
              <a:t>игроки </a:t>
            </a:r>
            <a:r>
              <a:rPr lang="ru-RU" sz="2800" dirty="0">
                <a:solidFill>
                  <a:schemeClr val="bg1"/>
                </a:solidFill>
              </a:rPr>
              <a:t>и развивают гибкие навыки. Педагог выступает сценаристом и ведущим, самостоятельно конструирует игру. Для этого необходимо подобрать проблемы и задания, связать единым сюжетом, продумать персонажей и обозначить игровую цель. Форма занятия предполагает целостность.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10620010"/>
              </p:ext>
            </p:extLst>
          </p:nvPr>
        </p:nvGraphicFramePr>
        <p:xfrm>
          <a:off x="683568" y="1294397"/>
          <a:ext cx="7584504" cy="52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665" y="427871"/>
            <a:ext cx="785249" cy="68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04" y="1584623"/>
            <a:ext cx="1451080" cy="145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9712" y="477926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Компоненты </a:t>
            </a:r>
            <a:r>
              <a:rPr lang="ru-RU" sz="3200" b="1" dirty="0" smtClean="0">
                <a:solidFill>
                  <a:srgbClr val="0070C0"/>
                </a:solidFill>
              </a:rPr>
              <a:t>игры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383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Правила игры</a:t>
            </a:r>
            <a:endParaRPr lang="ru-RU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3428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ердце 5"/>
          <p:cNvSpPr/>
          <p:nvPr/>
        </p:nvSpPr>
        <p:spPr>
          <a:xfrm>
            <a:off x="5220072" y="5598218"/>
            <a:ext cx="360040" cy="288032"/>
          </a:xfrm>
          <a:prstGeom prst="hear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94162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16" y="692696"/>
            <a:ext cx="82784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7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195355" y="2093144"/>
            <a:ext cx="3335337" cy="183991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51439" y="2140891"/>
            <a:ext cx="3013049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0070C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4000" dirty="0" smtClean="0"/>
              <a:t>Лучник</a:t>
            </a:r>
            <a:endParaRPr lang="ru-RU" sz="4000" dirty="0"/>
          </a:p>
          <a:p>
            <a:r>
              <a:rPr lang="ru-RU" b="0" dirty="0">
                <a:solidFill>
                  <a:schemeClr val="tx1"/>
                </a:solidFill>
              </a:rPr>
              <a:t>Ловкость </a:t>
            </a:r>
          </a:p>
          <a:p>
            <a:r>
              <a:rPr lang="ru-RU" b="0" dirty="0">
                <a:solidFill>
                  <a:schemeClr val="tx1"/>
                </a:solidFill>
              </a:rPr>
              <a:t>Внимательность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9073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Персонажи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3063" y="2140891"/>
            <a:ext cx="2124236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Воин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Сила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Здоровье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4362107"/>
            <a:ext cx="2160240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4000" b="1">
                <a:solidFill>
                  <a:srgbClr val="0070C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/>
              <a:t>Плут</a:t>
            </a:r>
            <a:endParaRPr lang="ru-RU" dirty="0"/>
          </a:p>
          <a:p>
            <a:r>
              <a:rPr lang="ru-RU" sz="2800" b="0" dirty="0">
                <a:solidFill>
                  <a:schemeClr val="tx1"/>
                </a:solidFill>
              </a:rPr>
              <a:t>Скрытность</a:t>
            </a:r>
          </a:p>
          <a:p>
            <a:r>
              <a:rPr lang="ru-RU" sz="2800" b="0" dirty="0">
                <a:solidFill>
                  <a:schemeClr val="tx1"/>
                </a:solidFill>
              </a:rPr>
              <a:t>Хитрость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51439" y="4454439"/>
            <a:ext cx="2363229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Маг</a:t>
            </a:r>
            <a:endParaRPr lang="ru-RU" sz="4000" b="1" dirty="0">
              <a:solidFill>
                <a:srgbClr val="0070C0"/>
              </a:solidFill>
            </a:endParaRPr>
          </a:p>
          <a:p>
            <a:r>
              <a:rPr lang="ru-RU" sz="2800" dirty="0"/>
              <a:t>Знания</a:t>
            </a:r>
            <a:endParaRPr lang="ru-RU" sz="4000" dirty="0"/>
          </a:p>
        </p:txBody>
      </p:sp>
      <p:pic>
        <p:nvPicPr>
          <p:cNvPr id="1026" name="Picture 2" descr="D:\МЕРОПРИЯТИЯ ЦЕНТРА\АРКТУР\КУРАЕВА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46280"/>
            <a:ext cx="1372612" cy="137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ЕРОПРИЯТИЯ ЦЕНТРА\АРКТУР\КУРАЕВА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973" y="2140891"/>
            <a:ext cx="1316651" cy="131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ЕРОПРИЯТИЯ ЦЕНТРА\АРКТУР\КУРАЕВА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05" y="4344068"/>
            <a:ext cx="1316651" cy="131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ЕРОПРИЯТИЯ ЦЕНТРА\АРКТУР\КУРАЕВА\таблички на стол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44" y="2140891"/>
            <a:ext cx="1337772" cy="133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16" y="692696"/>
            <a:ext cx="82784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</TotalTime>
  <Words>547</Words>
  <Application>Microsoft Office PowerPoint</Application>
  <PresentationFormat>Экран (4:3)</PresentationFormat>
  <Paragraphs>114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Настольная ролевая игра как новая форма обучения</vt:lpstr>
      <vt:lpstr>Презентация PowerPoint</vt:lpstr>
      <vt:lpstr>Презентация PowerPoint</vt:lpstr>
      <vt:lpstr>Городской сетевой проект «Школа инновационного мышления «МаксимУМ» как эффективная модель сетевого взаимодействия по развитию гибких компетенций субъектов образовательного процесса           в области продуктивного инновационного мышления»</vt:lpstr>
      <vt:lpstr>Классификация игр</vt:lpstr>
      <vt:lpstr>Настольная ролевая игра</vt:lpstr>
      <vt:lpstr>Презентация PowerPoint</vt:lpstr>
      <vt:lpstr>Правила игры</vt:lpstr>
      <vt:lpstr>Персонажи </vt:lpstr>
      <vt:lpstr>Презентация PowerPoint</vt:lpstr>
      <vt:lpstr>Видео Князь</vt:lpstr>
      <vt:lpstr>Персонажи </vt:lpstr>
      <vt:lpstr>Презентация PowerPoint</vt:lpstr>
      <vt:lpstr>Персонажи </vt:lpstr>
      <vt:lpstr>Видео князь финал</vt:lpstr>
      <vt:lpstr>Презентация PowerPoint</vt:lpstr>
      <vt:lpstr>Преимущества</vt:lpstr>
      <vt:lpstr>Видео дети</vt:lpstr>
      <vt:lpstr>Ограничения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«Школа инновационного мышления «МаксимУМ» как  эффективная модель сетевого взаимодействия по развитию гибких компетенций субъектов образовательного процесса в области продуктивного инновационного мышления</dc:title>
  <dc:creator>fop</dc:creator>
  <cp:lastModifiedBy>kvv</cp:lastModifiedBy>
  <cp:revision>134</cp:revision>
  <dcterms:created xsi:type="dcterms:W3CDTF">2020-11-30T05:51:46Z</dcterms:created>
  <dcterms:modified xsi:type="dcterms:W3CDTF">2023-03-25T11:21:15Z</dcterms:modified>
</cp:coreProperties>
</file>